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6858000" cy="5143500"/>
  <p:notesSz cx="6954838" cy="93091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2D200454-40CA-4A62-9FC3-DE9A4176ACB9}">
      <p15:notesGuideLst xmlns:p15="http://schemas.microsoft.com/office/powerpoint/2012/main">
        <p15:guide id="1" orient="horz" pos="2932">
          <p15:clr>
            <a:srgbClr val="A4A3A4"/>
          </p15:clr>
        </p15:guide>
        <p15:guide id="2" pos="2191">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2" roundtripDataSignature="AMtx7mj84Fp13y9hFTO9VlLo8rzssJFa5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0" d="100"/>
          <a:sy n="120" d="100"/>
        </p:scale>
        <p:origin x="1234" y="77"/>
      </p:cViewPr>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932"/>
        <p:guide pos="219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5" Type="http://schemas.openxmlformats.org/officeDocument/2006/relationships/theme" Target="theme/theme1.xml"/><Relationship Id="rId4" Type="http://schemas.openxmlformats.org/officeDocument/2006/relationships/slide" Target="slides/slide3.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13763" cy="467071"/>
          </a:xfrm>
          <a:prstGeom prst="rect">
            <a:avLst/>
          </a:prstGeom>
          <a:noFill/>
          <a:ln>
            <a:noFill/>
          </a:ln>
        </p:spPr>
        <p:txBody>
          <a:bodyPr spcFirstLastPara="1" wrap="square" lIns="93175" tIns="46575" rIns="93175" bIns="4657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39467" y="0"/>
            <a:ext cx="3013763" cy="467071"/>
          </a:xfrm>
          <a:prstGeom prst="rect">
            <a:avLst/>
          </a:prstGeom>
          <a:noFill/>
          <a:ln>
            <a:noFill/>
          </a:ln>
        </p:spPr>
        <p:txBody>
          <a:bodyPr spcFirstLastPara="1" wrap="square" lIns="93175" tIns="46575" rIns="93175" bIns="4657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82713" y="1163638"/>
            <a:ext cx="4189412"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95484" y="4480005"/>
            <a:ext cx="5563870" cy="3665459"/>
          </a:xfrm>
          <a:prstGeom prst="rect">
            <a:avLst/>
          </a:prstGeom>
          <a:noFill/>
          <a:ln>
            <a:noFill/>
          </a:ln>
        </p:spPr>
        <p:txBody>
          <a:bodyPr spcFirstLastPara="1" wrap="square" lIns="93175" tIns="46575" rIns="93175" bIns="46575"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42030"/>
            <a:ext cx="3013763" cy="467070"/>
          </a:xfrm>
          <a:prstGeom prst="rect">
            <a:avLst/>
          </a:prstGeom>
          <a:noFill/>
          <a:ln>
            <a:noFill/>
          </a:ln>
        </p:spPr>
        <p:txBody>
          <a:bodyPr spcFirstLastPara="1" wrap="square" lIns="93175" tIns="46575" rIns="93175" bIns="4657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39467" y="8842030"/>
            <a:ext cx="3013763" cy="467070"/>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p1:notes"/>
          <p:cNvSpPr>
            <a:spLocks noGrp="1" noRot="1" noChangeAspect="1"/>
          </p:cNvSpPr>
          <p:nvPr>
            <p:ph type="sldImg" idx="2"/>
          </p:nvPr>
        </p:nvSpPr>
        <p:spPr>
          <a:xfrm>
            <a:off x="1384300" y="1163638"/>
            <a:ext cx="4186238"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2" name="Google Shape;492;p1:notes"/>
          <p:cNvSpPr txBox="1">
            <a:spLocks noGrp="1"/>
          </p:cNvSpPr>
          <p:nvPr>
            <p:ph type="body" idx="1"/>
          </p:nvPr>
        </p:nvSpPr>
        <p:spPr>
          <a:xfrm>
            <a:off x="695484" y="4480005"/>
            <a:ext cx="5563800" cy="366540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493" name="Google Shape;493;p1:notes"/>
          <p:cNvSpPr txBox="1">
            <a:spLocks noGrp="1"/>
          </p:cNvSpPr>
          <p:nvPr>
            <p:ph type="sldNum" idx="12"/>
          </p:nvPr>
        </p:nvSpPr>
        <p:spPr>
          <a:xfrm>
            <a:off x="3939467" y="8842030"/>
            <a:ext cx="3013800" cy="467100"/>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3db2314ce2b_0_0:notes"/>
          <p:cNvSpPr>
            <a:spLocks noGrp="1" noRot="1" noChangeAspect="1"/>
          </p:cNvSpPr>
          <p:nvPr>
            <p:ph type="sldImg" idx="2"/>
          </p:nvPr>
        </p:nvSpPr>
        <p:spPr>
          <a:xfrm>
            <a:off x="1382713" y="1163638"/>
            <a:ext cx="4189500" cy="31416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9" name="Google Shape;499;g3db2314ce2b_0_0:notes"/>
          <p:cNvSpPr txBox="1">
            <a:spLocks noGrp="1"/>
          </p:cNvSpPr>
          <p:nvPr>
            <p:ph type="body" idx="1"/>
          </p:nvPr>
        </p:nvSpPr>
        <p:spPr>
          <a:xfrm>
            <a:off x="695484" y="4480005"/>
            <a:ext cx="5563800" cy="366540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endParaRPr/>
          </a:p>
        </p:txBody>
      </p:sp>
      <p:sp>
        <p:nvSpPr>
          <p:cNvPr id="500" name="Google Shape;500;g3db2314ce2b_0_0:notes"/>
          <p:cNvSpPr txBox="1">
            <a:spLocks noGrp="1"/>
          </p:cNvSpPr>
          <p:nvPr>
            <p:ph type="sldNum" idx="12"/>
          </p:nvPr>
        </p:nvSpPr>
        <p:spPr>
          <a:xfrm>
            <a:off x="3939467" y="8842030"/>
            <a:ext cx="3013800" cy="467100"/>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2:notes"/>
          <p:cNvSpPr>
            <a:spLocks noGrp="1" noRot="1" noChangeAspect="1"/>
          </p:cNvSpPr>
          <p:nvPr>
            <p:ph type="sldImg" idx="2"/>
          </p:nvPr>
        </p:nvSpPr>
        <p:spPr>
          <a:xfrm>
            <a:off x="1382713" y="1163638"/>
            <a:ext cx="4189412"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7" name="Google Shape;507;p2:notes"/>
          <p:cNvSpPr txBox="1">
            <a:spLocks noGrp="1"/>
          </p:cNvSpPr>
          <p:nvPr>
            <p:ph type="body" idx="1"/>
          </p:nvPr>
        </p:nvSpPr>
        <p:spPr>
          <a:xfrm>
            <a:off x="695484" y="4480005"/>
            <a:ext cx="5563800" cy="3665400"/>
          </a:xfrm>
          <a:prstGeom prst="rect">
            <a:avLst/>
          </a:prstGeom>
          <a:noFill/>
          <a:ln>
            <a:noFill/>
          </a:ln>
        </p:spPr>
        <p:txBody>
          <a:bodyPr spcFirstLastPara="1" wrap="square" lIns="93175" tIns="46575" rIns="93175" bIns="46575" anchor="t" anchorCtr="0">
            <a:noAutofit/>
          </a:bodyPr>
          <a:lstStyle/>
          <a:p>
            <a:pPr marL="457200" marR="0" lvl="0" indent="-228600" algn="l" rtl="0">
              <a:lnSpc>
                <a:spcPct val="100000"/>
              </a:lnSpc>
              <a:spcBef>
                <a:spcPts val="0"/>
              </a:spcBef>
              <a:spcAft>
                <a:spcPts val="0"/>
              </a:spcAft>
              <a:buSzPts val="1400"/>
              <a:buNone/>
            </a:pPr>
            <a:endParaRPr/>
          </a:p>
        </p:txBody>
      </p:sp>
      <p:sp>
        <p:nvSpPr>
          <p:cNvPr id="508" name="Google Shape;508;p2:notes"/>
          <p:cNvSpPr txBox="1">
            <a:spLocks noGrp="1"/>
          </p:cNvSpPr>
          <p:nvPr>
            <p:ph type="sldNum" idx="12"/>
          </p:nvPr>
        </p:nvSpPr>
        <p:spPr>
          <a:xfrm>
            <a:off x="3939467" y="8842030"/>
            <a:ext cx="3013800" cy="467100"/>
          </a:xfrm>
          <a:prstGeom prst="rect">
            <a:avLst/>
          </a:prstGeom>
          <a:noFill/>
          <a:ln>
            <a:noFill/>
          </a:ln>
        </p:spPr>
        <p:txBody>
          <a:bodyPr spcFirstLastPara="1" wrap="square" lIns="93175" tIns="46575" rIns="93175" bIns="46575" anchor="b" anchorCtr="0">
            <a:noAutofit/>
          </a:bodyPr>
          <a:lstStyle/>
          <a:p>
            <a:pPr marL="0" lvl="0" indent="0" algn="l"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3:notes"/>
          <p:cNvSpPr>
            <a:spLocks noGrp="1" noRot="1" noChangeAspect="1"/>
          </p:cNvSpPr>
          <p:nvPr>
            <p:ph type="sldImg" idx="2"/>
          </p:nvPr>
        </p:nvSpPr>
        <p:spPr>
          <a:xfrm>
            <a:off x="1382713" y="1163638"/>
            <a:ext cx="4189500" cy="31416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3:notes"/>
          <p:cNvSpPr txBox="1">
            <a:spLocks noGrp="1"/>
          </p:cNvSpPr>
          <p:nvPr>
            <p:ph type="body" idx="1"/>
          </p:nvPr>
        </p:nvSpPr>
        <p:spPr>
          <a:xfrm>
            <a:off x="695484" y="4480005"/>
            <a:ext cx="5563800" cy="3665400"/>
          </a:xfrm>
          <a:prstGeom prst="rect">
            <a:avLst/>
          </a:prstGeom>
          <a:noFill/>
          <a:ln>
            <a:noFill/>
          </a:ln>
        </p:spPr>
        <p:txBody>
          <a:bodyPr spcFirstLastPara="1" wrap="square" lIns="93175" tIns="46575" rIns="93175" bIns="46575" anchor="t" anchorCtr="0">
            <a:noAutofit/>
          </a:bodyPr>
          <a:lstStyle/>
          <a:p>
            <a:pPr marL="457200" marR="0" lvl="0" indent="-228600" algn="l" rtl="0">
              <a:lnSpc>
                <a:spcPct val="100000"/>
              </a:lnSpc>
              <a:spcBef>
                <a:spcPts val="0"/>
              </a:spcBef>
              <a:spcAft>
                <a:spcPts val="0"/>
              </a:spcAft>
              <a:buSzPts val="1400"/>
              <a:buNone/>
            </a:pPr>
            <a:endParaRPr/>
          </a:p>
        </p:txBody>
      </p:sp>
      <p:sp>
        <p:nvSpPr>
          <p:cNvPr id="514" name="Google Shape;514;p3:notes"/>
          <p:cNvSpPr txBox="1">
            <a:spLocks noGrp="1"/>
          </p:cNvSpPr>
          <p:nvPr>
            <p:ph type="sldNum" idx="12"/>
          </p:nvPr>
        </p:nvSpPr>
        <p:spPr>
          <a:xfrm>
            <a:off x="3939467" y="8842030"/>
            <a:ext cx="3013800" cy="467100"/>
          </a:xfrm>
          <a:prstGeom prst="rect">
            <a:avLst/>
          </a:prstGeom>
          <a:noFill/>
          <a:ln>
            <a:noFill/>
          </a:ln>
        </p:spPr>
        <p:txBody>
          <a:bodyPr spcFirstLastPara="1" wrap="square" lIns="93175" tIns="46575" rIns="93175" bIns="46575" anchor="b" anchorCtr="0">
            <a:noAutofit/>
          </a:bodyPr>
          <a:lstStyle/>
          <a:p>
            <a:pPr marL="0" lvl="0" indent="0" algn="l"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g3dbf5c885e3_0_0:notes"/>
          <p:cNvSpPr>
            <a:spLocks noGrp="1" noRot="1" noChangeAspect="1"/>
          </p:cNvSpPr>
          <p:nvPr>
            <p:ph type="sldImg" idx="2"/>
          </p:nvPr>
        </p:nvSpPr>
        <p:spPr>
          <a:xfrm>
            <a:off x="1382713" y="1163638"/>
            <a:ext cx="4189500" cy="31416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2" name="Google Shape;522;g3dbf5c885e3_0_0:notes"/>
          <p:cNvSpPr txBox="1">
            <a:spLocks noGrp="1"/>
          </p:cNvSpPr>
          <p:nvPr>
            <p:ph type="body" idx="1"/>
          </p:nvPr>
        </p:nvSpPr>
        <p:spPr>
          <a:xfrm>
            <a:off x="695484" y="4480005"/>
            <a:ext cx="5563800" cy="3665400"/>
          </a:xfrm>
          <a:prstGeom prst="rect">
            <a:avLst/>
          </a:prstGeom>
          <a:noFill/>
          <a:ln>
            <a:noFill/>
          </a:ln>
        </p:spPr>
        <p:txBody>
          <a:bodyPr spcFirstLastPara="1" wrap="square" lIns="93175" tIns="46575" rIns="93175" bIns="46575" anchor="t" anchorCtr="0">
            <a:noAutofit/>
          </a:bodyPr>
          <a:lstStyle/>
          <a:p>
            <a:pPr marL="457200" marR="0" lvl="0" indent="-228600" algn="l" rtl="0">
              <a:lnSpc>
                <a:spcPct val="100000"/>
              </a:lnSpc>
              <a:spcBef>
                <a:spcPts val="0"/>
              </a:spcBef>
              <a:spcAft>
                <a:spcPts val="0"/>
              </a:spcAft>
              <a:buSzPts val="1400"/>
              <a:buNone/>
            </a:pPr>
            <a:endParaRPr/>
          </a:p>
        </p:txBody>
      </p:sp>
      <p:sp>
        <p:nvSpPr>
          <p:cNvPr id="523" name="Google Shape;523;g3dbf5c885e3_0_0:notes"/>
          <p:cNvSpPr txBox="1">
            <a:spLocks noGrp="1"/>
          </p:cNvSpPr>
          <p:nvPr>
            <p:ph type="sldNum" idx="12"/>
          </p:nvPr>
        </p:nvSpPr>
        <p:spPr>
          <a:xfrm>
            <a:off x="3939467" y="8842030"/>
            <a:ext cx="3013800" cy="467100"/>
          </a:xfrm>
          <a:prstGeom prst="rect">
            <a:avLst/>
          </a:prstGeom>
          <a:noFill/>
          <a:ln>
            <a:noFill/>
          </a:ln>
        </p:spPr>
        <p:txBody>
          <a:bodyPr spcFirstLastPara="1" wrap="square" lIns="93175" tIns="46575" rIns="93175" bIns="46575" anchor="b" anchorCtr="0">
            <a:noAutofit/>
          </a:bodyPr>
          <a:lstStyle/>
          <a:p>
            <a:pPr marL="0" lvl="0" indent="0" algn="l"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7:notes"/>
          <p:cNvSpPr txBox="1">
            <a:spLocks noGrp="1"/>
          </p:cNvSpPr>
          <p:nvPr>
            <p:ph type="body" idx="1"/>
          </p:nvPr>
        </p:nvSpPr>
        <p:spPr>
          <a:xfrm>
            <a:off x="695484" y="4480005"/>
            <a:ext cx="5563870" cy="3665459"/>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endParaRPr/>
          </a:p>
        </p:txBody>
      </p:sp>
      <p:sp>
        <p:nvSpPr>
          <p:cNvPr id="530" name="Google Shape;530;p7:notes"/>
          <p:cNvSpPr>
            <a:spLocks noGrp="1" noRot="1" noChangeAspect="1"/>
          </p:cNvSpPr>
          <p:nvPr>
            <p:ph type="sldImg" idx="2"/>
          </p:nvPr>
        </p:nvSpPr>
        <p:spPr>
          <a:xfrm>
            <a:off x="1382713" y="1163638"/>
            <a:ext cx="4189412"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7_Title Slide 3 1">
  <p:cSld name="Title Slide_1">
    <p:spTree>
      <p:nvGrpSpPr>
        <p:cNvPr id="1" name="Shape 12"/>
        <p:cNvGrpSpPr/>
        <p:nvPr/>
      </p:nvGrpSpPr>
      <p:grpSpPr>
        <a:xfrm>
          <a:off x="0" y="0"/>
          <a:ext cx="0" cy="0"/>
          <a:chOff x="0" y="0"/>
          <a:chExt cx="0" cy="0"/>
        </a:xfrm>
      </p:grpSpPr>
      <p:sp>
        <p:nvSpPr>
          <p:cNvPr id="13" name="Google Shape;13;p9"/>
          <p:cNvSpPr/>
          <p:nvPr/>
        </p:nvSpPr>
        <p:spPr>
          <a:xfrm>
            <a:off x="0" y="0"/>
            <a:ext cx="6858000" cy="5143500"/>
          </a:xfrm>
          <a:prstGeom prst="rect">
            <a:avLst/>
          </a:prstGeom>
          <a:gradFill>
            <a:gsLst>
              <a:gs pos="0">
                <a:schemeClr val="accent2"/>
              </a:gs>
              <a:gs pos="100000">
                <a:schemeClr val="accent1"/>
              </a:gs>
            </a:gsLst>
            <a:path path="circle">
              <a:fillToRect t="100000" r="100000"/>
            </a:path>
            <a:tileRect l="-100000" b="-10000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4" name="Google Shape;14;p9"/>
          <p:cNvSpPr/>
          <p:nvPr/>
        </p:nvSpPr>
        <p:spPr>
          <a:xfrm>
            <a:off x="-14807" y="1"/>
            <a:ext cx="6654610" cy="5143499"/>
          </a:xfrm>
          <a:custGeom>
            <a:avLst/>
            <a:gdLst/>
            <a:ahLst/>
            <a:cxnLst/>
            <a:rect l="l" t="t" r="r" b="b"/>
            <a:pathLst>
              <a:path w="8872813" h="5143499" extrusionOk="0">
                <a:moveTo>
                  <a:pt x="0" y="0"/>
                </a:moveTo>
                <a:lnTo>
                  <a:pt x="7813437" y="0"/>
                </a:lnTo>
                <a:lnTo>
                  <a:pt x="7848007" y="48613"/>
                </a:lnTo>
                <a:cubicBezTo>
                  <a:pt x="8495016" y="1006313"/>
                  <a:pt x="8872813" y="2160837"/>
                  <a:pt x="8872813" y="3403600"/>
                </a:cubicBezTo>
                <a:cubicBezTo>
                  <a:pt x="8872813" y="3921418"/>
                  <a:pt x="8807223" y="4423917"/>
                  <a:pt x="8683899" y="4903242"/>
                </a:cubicBezTo>
                <a:lnTo>
                  <a:pt x="8615673" y="5143499"/>
                </a:lnTo>
                <a:lnTo>
                  <a:pt x="0" y="514349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 name="Google Shape;15;p9"/>
          <p:cNvSpPr/>
          <p:nvPr/>
        </p:nvSpPr>
        <p:spPr>
          <a:xfrm>
            <a:off x="-14807" y="1"/>
            <a:ext cx="6012388" cy="5143499"/>
          </a:xfrm>
          <a:custGeom>
            <a:avLst/>
            <a:gdLst/>
            <a:ahLst/>
            <a:cxnLst/>
            <a:rect l="l" t="t" r="r" b="b"/>
            <a:pathLst>
              <a:path w="8016517" h="5143499" extrusionOk="0">
                <a:moveTo>
                  <a:pt x="0" y="0"/>
                </a:moveTo>
                <a:lnTo>
                  <a:pt x="6728030" y="0"/>
                </a:lnTo>
                <a:lnTo>
                  <a:pt x="6841811" y="131353"/>
                </a:lnTo>
                <a:cubicBezTo>
                  <a:pt x="7575674" y="1020590"/>
                  <a:pt x="8016517" y="2160613"/>
                  <a:pt x="8016517" y="3403601"/>
                </a:cubicBezTo>
                <a:cubicBezTo>
                  <a:pt x="8016517" y="3936310"/>
                  <a:pt x="7935546" y="4450108"/>
                  <a:pt x="7785240" y="4933357"/>
                </a:cubicBezTo>
                <a:lnTo>
                  <a:pt x="7714136" y="5143499"/>
                </a:lnTo>
                <a:lnTo>
                  <a:pt x="0" y="5143499"/>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 name="Google Shape;16;p9"/>
          <p:cNvSpPr/>
          <p:nvPr/>
        </p:nvSpPr>
        <p:spPr>
          <a:xfrm>
            <a:off x="-1" y="0"/>
            <a:ext cx="5358388" cy="5143500"/>
          </a:xfrm>
          <a:custGeom>
            <a:avLst/>
            <a:gdLst/>
            <a:ahLst/>
            <a:cxnLst/>
            <a:rect l="l" t="t" r="r" b="b"/>
            <a:pathLst>
              <a:path w="7144517" h="5143500" extrusionOk="0">
                <a:moveTo>
                  <a:pt x="0" y="0"/>
                </a:moveTo>
                <a:lnTo>
                  <a:pt x="5471319" y="0"/>
                </a:lnTo>
                <a:lnTo>
                  <a:pt x="5590402" y="93581"/>
                </a:lnTo>
                <a:cubicBezTo>
                  <a:pt x="6539539" y="876878"/>
                  <a:pt x="7144517" y="2062296"/>
                  <a:pt x="7144517" y="3389013"/>
                </a:cubicBezTo>
                <a:cubicBezTo>
                  <a:pt x="7144517" y="3978665"/>
                  <a:pt x="7025015" y="4540406"/>
                  <a:pt x="6808909" y="5051338"/>
                </a:cubicBezTo>
                <a:lnTo>
                  <a:pt x="6764513" y="5143500"/>
                </a:lnTo>
                <a:lnTo>
                  <a:pt x="0" y="5143500"/>
                </a:lnTo>
                <a:close/>
              </a:path>
            </a:pathLst>
          </a:custGeom>
          <a:gradFill>
            <a:gsLst>
              <a:gs pos="0">
                <a:srgbClr val="FFFFFF">
                  <a:alpha val="95294"/>
                </a:srgbClr>
              </a:gs>
              <a:gs pos="3000">
                <a:srgbClr val="FFFFFF">
                  <a:alpha val="95294"/>
                </a:srgbClr>
              </a:gs>
              <a:gs pos="43000">
                <a:srgbClr val="FFFFFF">
                  <a:alpha val="73333"/>
                </a:srgbClr>
              </a:gs>
              <a:gs pos="100000">
                <a:srgbClr val="FFFFFF">
                  <a:alpha val="33333"/>
                </a:srgbClr>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7" name="Google Shape;17;p9"/>
          <p:cNvSpPr txBox="1">
            <a:spLocks noGrp="1"/>
          </p:cNvSpPr>
          <p:nvPr>
            <p:ph type="body" idx="1"/>
          </p:nvPr>
        </p:nvSpPr>
        <p:spPr>
          <a:xfrm>
            <a:off x="537649" y="3646231"/>
            <a:ext cx="4314300" cy="662100"/>
          </a:xfrm>
          <a:prstGeom prst="rect">
            <a:avLst/>
          </a:prstGeom>
          <a:noFill/>
          <a:ln>
            <a:noFill/>
          </a:ln>
        </p:spPr>
        <p:txBody>
          <a:bodyPr spcFirstLastPara="1" wrap="square" lIns="0" tIns="45700" rIns="91425" bIns="45700" anchor="ctr" anchorCtr="0">
            <a:noAutofit/>
          </a:bodyPr>
          <a:lstStyle>
            <a:lvl1pPr marL="457200" lvl="0" indent="-228600" algn="l">
              <a:lnSpc>
                <a:spcPct val="100000"/>
              </a:lnSpc>
              <a:spcBef>
                <a:spcPts val="0"/>
              </a:spcBef>
              <a:spcAft>
                <a:spcPts val="0"/>
              </a:spcAft>
              <a:buSzPts val="1200"/>
              <a:buFont typeface="Calibri"/>
              <a:buNone/>
              <a:defRPr sz="1800" b="1" i="0">
                <a:solidFill>
                  <a:schemeClr val="dk1"/>
                </a:solidFill>
                <a:latin typeface="Arial"/>
                <a:ea typeface="Arial"/>
                <a:cs typeface="Arial"/>
                <a:sym typeface="Arial"/>
              </a:defRPr>
            </a:lvl1pPr>
            <a:lvl2pPr marL="914400" lvl="1" indent="-325120" algn="l">
              <a:lnSpc>
                <a:spcPct val="100000"/>
              </a:lnSpc>
              <a:spcBef>
                <a:spcPts val="300"/>
              </a:spcBef>
              <a:spcAft>
                <a:spcPts val="0"/>
              </a:spcAft>
              <a:buSzPts val="1520"/>
              <a:buChar char="▪"/>
              <a:defRPr sz="1900"/>
            </a:lvl2pPr>
            <a:lvl3pPr marL="1371600" lvl="2" indent="-325120" algn="l">
              <a:lnSpc>
                <a:spcPct val="100000"/>
              </a:lnSpc>
              <a:spcBef>
                <a:spcPts val="0"/>
              </a:spcBef>
              <a:spcAft>
                <a:spcPts val="0"/>
              </a:spcAft>
              <a:buSzPts val="1520"/>
              <a:buChar char="▪"/>
              <a:defRPr sz="1900"/>
            </a:lvl3pPr>
            <a:lvl4pPr marL="1828800" lvl="3" indent="-325120" algn="l">
              <a:lnSpc>
                <a:spcPct val="100000"/>
              </a:lnSpc>
              <a:spcBef>
                <a:spcPts val="0"/>
              </a:spcBef>
              <a:spcAft>
                <a:spcPts val="0"/>
              </a:spcAft>
              <a:buSzPts val="1520"/>
              <a:buChar char="▪"/>
              <a:defRPr sz="1900"/>
            </a:lvl4pPr>
            <a:lvl5pPr marL="2286000" lvl="4" indent="-325120" algn="l">
              <a:lnSpc>
                <a:spcPct val="100000"/>
              </a:lnSpc>
              <a:spcBef>
                <a:spcPts val="0"/>
              </a:spcBef>
              <a:spcAft>
                <a:spcPts val="0"/>
              </a:spcAft>
              <a:buSzPts val="1520"/>
              <a:buFont typeface="Arial"/>
              <a:buChar char="▪"/>
              <a:defRPr sz="1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8" name="Google Shape;18;p9"/>
          <p:cNvSpPr/>
          <p:nvPr/>
        </p:nvSpPr>
        <p:spPr>
          <a:xfrm rot="-5400000" flipH="1">
            <a:off x="5538713" y="2989082"/>
            <a:ext cx="662100" cy="1976400"/>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 name="Google Shape;19;p9"/>
          <p:cNvSpPr txBox="1">
            <a:spLocks noGrp="1"/>
          </p:cNvSpPr>
          <p:nvPr>
            <p:ph type="title"/>
          </p:nvPr>
        </p:nvSpPr>
        <p:spPr>
          <a:xfrm>
            <a:off x="537649" y="1910239"/>
            <a:ext cx="4314300" cy="1068900"/>
          </a:xfrm>
          <a:prstGeom prst="rect">
            <a:avLst/>
          </a:prstGeom>
          <a:noFill/>
          <a:ln>
            <a:noFill/>
          </a:ln>
        </p:spPr>
        <p:txBody>
          <a:bodyPr spcFirstLastPara="1" wrap="square" lIns="0"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9"/>
          <p:cNvSpPr txBox="1">
            <a:spLocks noGrp="1"/>
          </p:cNvSpPr>
          <p:nvPr>
            <p:ph type="body" idx="2"/>
          </p:nvPr>
        </p:nvSpPr>
        <p:spPr>
          <a:xfrm>
            <a:off x="5050322" y="3646230"/>
            <a:ext cx="1485000" cy="662100"/>
          </a:xfrm>
          <a:prstGeom prst="rect">
            <a:avLst/>
          </a:prstGeom>
          <a:noFill/>
          <a:ln>
            <a:noFill/>
          </a:ln>
        </p:spPr>
        <p:txBody>
          <a:bodyPr spcFirstLastPara="1" wrap="square" lIns="0" tIns="45700" rIns="91425" bIns="45700" anchor="ctr" anchorCtr="0">
            <a:noAutofit/>
          </a:bodyPr>
          <a:lstStyle>
            <a:lvl1pPr marL="457200" lvl="0" indent="-228600" algn="l">
              <a:lnSpc>
                <a:spcPct val="100000"/>
              </a:lnSpc>
              <a:spcBef>
                <a:spcPts val="0"/>
              </a:spcBef>
              <a:spcAft>
                <a:spcPts val="0"/>
              </a:spcAft>
              <a:buSzPts val="1200"/>
              <a:buFont typeface="Calibri"/>
              <a:buNone/>
              <a:defRPr sz="1800" b="1" i="0">
                <a:solidFill>
                  <a:schemeClr val="dk1"/>
                </a:solidFill>
                <a:latin typeface="Arial"/>
                <a:ea typeface="Arial"/>
                <a:cs typeface="Arial"/>
                <a:sym typeface="Arial"/>
              </a:defRPr>
            </a:lvl1pPr>
            <a:lvl2pPr marL="914400" lvl="1" indent="-325120" algn="l">
              <a:lnSpc>
                <a:spcPct val="100000"/>
              </a:lnSpc>
              <a:spcBef>
                <a:spcPts val="300"/>
              </a:spcBef>
              <a:spcAft>
                <a:spcPts val="0"/>
              </a:spcAft>
              <a:buSzPts val="1520"/>
              <a:buChar char="▪"/>
              <a:defRPr sz="1900"/>
            </a:lvl2pPr>
            <a:lvl3pPr marL="1371600" lvl="2" indent="-325120" algn="l">
              <a:lnSpc>
                <a:spcPct val="100000"/>
              </a:lnSpc>
              <a:spcBef>
                <a:spcPts val="0"/>
              </a:spcBef>
              <a:spcAft>
                <a:spcPts val="0"/>
              </a:spcAft>
              <a:buSzPts val="1520"/>
              <a:buChar char="▪"/>
              <a:defRPr sz="1900"/>
            </a:lvl3pPr>
            <a:lvl4pPr marL="1828800" lvl="3" indent="-325120" algn="l">
              <a:lnSpc>
                <a:spcPct val="100000"/>
              </a:lnSpc>
              <a:spcBef>
                <a:spcPts val="0"/>
              </a:spcBef>
              <a:spcAft>
                <a:spcPts val="0"/>
              </a:spcAft>
              <a:buSzPts val="1520"/>
              <a:buChar char="▪"/>
              <a:defRPr sz="1900"/>
            </a:lvl4pPr>
            <a:lvl5pPr marL="2286000" lvl="4" indent="-325120" algn="l">
              <a:lnSpc>
                <a:spcPct val="100000"/>
              </a:lnSpc>
              <a:spcBef>
                <a:spcPts val="0"/>
              </a:spcBef>
              <a:spcAft>
                <a:spcPts val="0"/>
              </a:spcAft>
              <a:buSzPts val="1520"/>
              <a:buFont typeface="Arial"/>
              <a:buChar char="▪"/>
              <a:defRPr sz="1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114"/>
        <p:cNvGrpSpPr/>
        <p:nvPr/>
      </p:nvGrpSpPr>
      <p:grpSpPr>
        <a:xfrm>
          <a:off x="0" y="0"/>
          <a:ext cx="0" cy="0"/>
          <a:chOff x="0" y="0"/>
          <a:chExt cx="0" cy="0"/>
        </a:xfrm>
      </p:grpSpPr>
      <p:sp>
        <p:nvSpPr>
          <p:cNvPr id="115" name="Google Shape;115;p18"/>
          <p:cNvSpPr txBox="1">
            <a:spLocks noGrp="1"/>
          </p:cNvSpPr>
          <p:nvPr>
            <p:ph type="title"/>
          </p:nvPr>
        </p:nvSpPr>
        <p:spPr>
          <a:xfrm>
            <a:off x="365760" y="516980"/>
            <a:ext cx="1712786" cy="697162"/>
          </a:xfrm>
          <a:prstGeom prst="rect">
            <a:avLst/>
          </a:prstGeom>
          <a:noFill/>
          <a:ln>
            <a:noFill/>
          </a:ln>
        </p:spPr>
        <p:txBody>
          <a:bodyPr spcFirstLastPara="1" wrap="square" lIns="0" tIns="45700" rIns="0" bIns="0" anchor="t" anchorCtr="0">
            <a:noAutofit/>
          </a:bodyPr>
          <a:lstStyle>
            <a:lvl1pPr lvl="0" algn="l">
              <a:lnSpc>
                <a:spcPct val="85000"/>
              </a:lnSpc>
              <a:spcBef>
                <a:spcPts val="0"/>
              </a:spcBef>
              <a:spcAft>
                <a:spcPts val="0"/>
              </a:spcAft>
              <a:buSzPts val="1400"/>
              <a:buNone/>
              <a:defRPr sz="2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18"/>
          <p:cNvSpPr txBox="1">
            <a:spLocks noGrp="1"/>
          </p:cNvSpPr>
          <p:nvPr>
            <p:ph type="body" idx="1"/>
          </p:nvPr>
        </p:nvSpPr>
        <p:spPr>
          <a:xfrm>
            <a:off x="365760" y="1235342"/>
            <a:ext cx="1712786" cy="198882"/>
          </a:xfrm>
          <a:prstGeom prst="rect">
            <a:avLst/>
          </a:prstGeom>
          <a:noFill/>
          <a:ln>
            <a:noFill/>
          </a:ln>
        </p:spPr>
        <p:txBody>
          <a:bodyPr spcFirstLastPara="1" wrap="square" lIns="0" tIns="45700" rIns="0" bIns="0" anchor="t" anchorCtr="0">
            <a:normAutofit/>
          </a:bodyPr>
          <a:lstStyle>
            <a:lvl1pPr marL="457200" lvl="0" indent="-228600" algn="l">
              <a:lnSpc>
                <a:spcPct val="110000"/>
              </a:lnSpc>
              <a:spcBef>
                <a:spcPts val="0"/>
              </a:spcBef>
              <a:spcAft>
                <a:spcPts val="0"/>
              </a:spcAft>
              <a:buSzPts val="591"/>
              <a:buFont typeface="Montserrat"/>
              <a:buNone/>
              <a:defRPr sz="788" b="1">
                <a:solidFill>
                  <a:schemeClr val="accent2"/>
                </a:solidFill>
                <a:latin typeface="Arial"/>
                <a:ea typeface="Arial"/>
                <a:cs typeface="Arial"/>
                <a:sym typeface="Arial"/>
              </a:defRPr>
            </a:lvl1pPr>
            <a:lvl2pPr marL="914400" lvl="1" indent="-228600" algn="l">
              <a:lnSpc>
                <a:spcPct val="100000"/>
              </a:lnSpc>
              <a:spcBef>
                <a:spcPts val="506"/>
              </a:spcBef>
              <a:spcAft>
                <a:spcPts val="0"/>
              </a:spcAft>
              <a:buSzPts val="844"/>
              <a:buNone/>
              <a:defRPr sz="1125">
                <a:solidFill>
                  <a:srgbClr val="898989"/>
                </a:solidFill>
              </a:defRPr>
            </a:lvl2pPr>
            <a:lvl3pPr marL="1371600" lvl="2" indent="-228600" algn="l">
              <a:lnSpc>
                <a:spcPct val="100000"/>
              </a:lnSpc>
              <a:spcBef>
                <a:spcPts val="113"/>
              </a:spcBef>
              <a:spcAft>
                <a:spcPts val="0"/>
              </a:spcAft>
              <a:buSzPts val="861"/>
              <a:buNone/>
              <a:defRPr sz="1013">
                <a:solidFill>
                  <a:srgbClr val="898989"/>
                </a:solidFill>
              </a:defRPr>
            </a:lvl3pPr>
            <a:lvl4pPr marL="1828800" lvl="3" indent="-228600" algn="l">
              <a:lnSpc>
                <a:spcPct val="100000"/>
              </a:lnSpc>
              <a:spcBef>
                <a:spcPts val="113"/>
              </a:spcBef>
              <a:spcAft>
                <a:spcPts val="0"/>
              </a:spcAft>
              <a:buSzPts val="765"/>
              <a:buNone/>
              <a:defRPr sz="900">
                <a:solidFill>
                  <a:srgbClr val="898989"/>
                </a:solidFill>
              </a:defRPr>
            </a:lvl4pPr>
            <a:lvl5pPr marL="2286000" lvl="4" indent="-228600" algn="l">
              <a:lnSpc>
                <a:spcPct val="100000"/>
              </a:lnSpc>
              <a:spcBef>
                <a:spcPts val="75"/>
              </a:spcBef>
              <a:spcAft>
                <a:spcPts val="0"/>
              </a:spcAft>
              <a:buSzPts val="765"/>
              <a:buFont typeface="Arial"/>
              <a:buNone/>
              <a:defRPr sz="900">
                <a:solidFill>
                  <a:srgbClr val="898989"/>
                </a:solidFill>
              </a:defRPr>
            </a:lvl5pPr>
            <a:lvl6pPr marL="2743200" lvl="5" indent="-228600" algn="l">
              <a:lnSpc>
                <a:spcPct val="100000"/>
              </a:lnSpc>
              <a:spcBef>
                <a:spcPts val="225"/>
              </a:spcBef>
              <a:spcAft>
                <a:spcPts val="0"/>
              </a:spcAft>
              <a:buSzPts val="900"/>
              <a:buNone/>
              <a:defRPr sz="900">
                <a:solidFill>
                  <a:srgbClr val="898989"/>
                </a:solidFill>
              </a:defRPr>
            </a:lvl6pPr>
            <a:lvl7pPr marL="3200400" lvl="6" indent="-228600" algn="l">
              <a:lnSpc>
                <a:spcPct val="100000"/>
              </a:lnSpc>
              <a:spcBef>
                <a:spcPts val="225"/>
              </a:spcBef>
              <a:spcAft>
                <a:spcPts val="0"/>
              </a:spcAft>
              <a:buSzPts val="900"/>
              <a:buNone/>
              <a:defRPr sz="900">
                <a:solidFill>
                  <a:srgbClr val="898989"/>
                </a:solidFill>
              </a:defRPr>
            </a:lvl7pPr>
            <a:lvl8pPr marL="3657600" lvl="7" indent="-228600" algn="l">
              <a:lnSpc>
                <a:spcPct val="100000"/>
              </a:lnSpc>
              <a:spcBef>
                <a:spcPts val="225"/>
              </a:spcBef>
              <a:spcAft>
                <a:spcPts val="0"/>
              </a:spcAft>
              <a:buSzPts val="900"/>
              <a:buNone/>
              <a:defRPr sz="900">
                <a:solidFill>
                  <a:srgbClr val="898989"/>
                </a:solidFill>
              </a:defRPr>
            </a:lvl8pPr>
            <a:lvl9pPr marL="4114800" lvl="8" indent="-228600" algn="l">
              <a:lnSpc>
                <a:spcPct val="100000"/>
              </a:lnSpc>
              <a:spcBef>
                <a:spcPts val="225"/>
              </a:spcBef>
              <a:spcAft>
                <a:spcPts val="0"/>
              </a:spcAft>
              <a:buSzPts val="900"/>
              <a:buNone/>
              <a:defRPr sz="900">
                <a:solidFill>
                  <a:srgbClr val="898989"/>
                </a:solidFill>
              </a:defRPr>
            </a:lvl9pPr>
          </a:lstStyle>
          <a:p>
            <a:endParaRPr/>
          </a:p>
        </p:txBody>
      </p:sp>
      <p:sp>
        <p:nvSpPr>
          <p:cNvPr id="117" name="Google Shape;117;p18"/>
          <p:cNvSpPr txBox="1">
            <a:spLocks noGrp="1"/>
          </p:cNvSpPr>
          <p:nvPr>
            <p:ph type="body" idx="2"/>
          </p:nvPr>
        </p:nvSpPr>
        <p:spPr>
          <a:xfrm>
            <a:off x="365760" y="1890346"/>
            <a:ext cx="1712786" cy="2704514"/>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18" name="Google Shape;118;p18"/>
          <p:cNvSpPr/>
          <p:nvPr/>
        </p:nvSpPr>
        <p:spPr>
          <a:xfrm rot="10800000">
            <a:off x="2408767" y="2573092"/>
            <a:ext cx="1483346" cy="2055962"/>
          </a:xfrm>
          <a:prstGeom prst="round1Rect">
            <a:avLst>
              <a:gd name="adj" fmla="val 14559"/>
            </a:avLst>
          </a:pr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675"/>
              <a:buFont typeface="Montserrat"/>
              <a:buNone/>
            </a:pPr>
            <a:endParaRPr sz="675" b="0" i="0" u="none" strike="noStrike" cap="none">
              <a:solidFill>
                <a:schemeClr val="dk1"/>
              </a:solidFill>
              <a:latin typeface="Arial"/>
              <a:ea typeface="Arial"/>
              <a:cs typeface="Arial"/>
              <a:sym typeface="Arial"/>
            </a:endParaRPr>
          </a:p>
        </p:txBody>
      </p:sp>
      <p:sp>
        <p:nvSpPr>
          <p:cNvPr id="119" name="Google Shape;119;p18"/>
          <p:cNvSpPr/>
          <p:nvPr/>
        </p:nvSpPr>
        <p:spPr>
          <a:xfrm>
            <a:off x="3890854" y="2570409"/>
            <a:ext cx="1483346" cy="205596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675"/>
              <a:buFont typeface="Montserrat"/>
              <a:buNone/>
            </a:pPr>
            <a:endParaRPr sz="675" b="0" i="0" u="none" strike="noStrike" cap="none">
              <a:solidFill>
                <a:schemeClr val="dk1"/>
              </a:solidFill>
              <a:latin typeface="Arial"/>
              <a:ea typeface="Arial"/>
              <a:cs typeface="Arial"/>
              <a:sym typeface="Arial"/>
            </a:endParaRPr>
          </a:p>
        </p:txBody>
      </p:sp>
      <p:sp>
        <p:nvSpPr>
          <p:cNvPr id="120" name="Google Shape;120;p18"/>
          <p:cNvSpPr/>
          <p:nvPr/>
        </p:nvSpPr>
        <p:spPr>
          <a:xfrm flipH="1">
            <a:off x="2408767" y="516981"/>
            <a:ext cx="1483346" cy="2055962"/>
          </a:xfrm>
          <a:prstGeom prst="round1Rect">
            <a:avLst>
              <a:gd name="adj" fmla="val 17316"/>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675"/>
              <a:buFont typeface="Montserrat"/>
              <a:buNone/>
            </a:pPr>
            <a:endParaRPr sz="675" b="0" i="0" u="none" strike="noStrike" cap="none">
              <a:solidFill>
                <a:schemeClr val="dk1"/>
              </a:solidFill>
              <a:latin typeface="Arial"/>
              <a:ea typeface="Arial"/>
              <a:cs typeface="Arial"/>
              <a:sym typeface="Arial"/>
            </a:endParaRPr>
          </a:p>
        </p:txBody>
      </p:sp>
      <p:sp>
        <p:nvSpPr>
          <p:cNvPr id="121" name="Google Shape;121;p18"/>
          <p:cNvSpPr/>
          <p:nvPr/>
        </p:nvSpPr>
        <p:spPr>
          <a:xfrm>
            <a:off x="3890854" y="516981"/>
            <a:ext cx="1483346" cy="2055962"/>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675"/>
              <a:buFont typeface="Montserrat"/>
              <a:buNone/>
            </a:pPr>
            <a:endParaRPr sz="675" b="0" i="0" u="none" strike="noStrike" cap="none">
              <a:solidFill>
                <a:schemeClr val="dk1"/>
              </a:solidFill>
              <a:latin typeface="Arial"/>
              <a:ea typeface="Arial"/>
              <a:cs typeface="Arial"/>
              <a:sym typeface="Arial"/>
            </a:endParaRPr>
          </a:p>
        </p:txBody>
      </p:sp>
      <p:sp>
        <p:nvSpPr>
          <p:cNvPr id="122" name="Google Shape;122;p18"/>
          <p:cNvSpPr/>
          <p:nvPr/>
        </p:nvSpPr>
        <p:spPr>
          <a:xfrm>
            <a:off x="5374282" y="516980"/>
            <a:ext cx="1483346" cy="2055962"/>
          </a:xfrm>
          <a:prstGeom prst="rect">
            <a:avLst/>
          </a:prstGeom>
          <a:solidFill>
            <a:schemeClr val="accent3"/>
          </a:solidFill>
          <a:ln>
            <a:noFill/>
          </a:ln>
        </p:spPr>
        <p:txBody>
          <a:bodyPr spcFirstLastPara="1" wrap="square" lIns="51425" tIns="25700" rIns="51425" bIns="25700" anchor="ctr" anchorCtr="0">
            <a:noAutofit/>
          </a:bodyPr>
          <a:lstStyle/>
          <a:p>
            <a:pPr marL="0" marR="0" lvl="0" indent="0" algn="l" rtl="0">
              <a:lnSpc>
                <a:spcPct val="100000"/>
              </a:lnSpc>
              <a:spcBef>
                <a:spcPts val="0"/>
              </a:spcBef>
              <a:spcAft>
                <a:spcPts val="0"/>
              </a:spcAft>
              <a:buClr>
                <a:srgbClr val="000000"/>
              </a:buClr>
              <a:buSzPts val="675"/>
              <a:buFont typeface="Montserrat"/>
              <a:buNone/>
            </a:pPr>
            <a:endParaRPr sz="675" b="0" i="0" u="none" strike="noStrike" cap="none">
              <a:solidFill>
                <a:schemeClr val="dk1"/>
              </a:solidFill>
              <a:latin typeface="Arial"/>
              <a:ea typeface="Arial"/>
              <a:cs typeface="Arial"/>
              <a:sym typeface="Arial"/>
            </a:endParaRPr>
          </a:p>
        </p:txBody>
      </p:sp>
      <p:sp>
        <p:nvSpPr>
          <p:cNvPr id="123" name="Google Shape;123;p18"/>
          <p:cNvSpPr/>
          <p:nvPr/>
        </p:nvSpPr>
        <p:spPr>
          <a:xfrm>
            <a:off x="5374282" y="2573091"/>
            <a:ext cx="1483346" cy="2055962"/>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675"/>
              <a:buFont typeface="Montserrat"/>
              <a:buNone/>
            </a:pPr>
            <a:endParaRPr sz="675" b="0" i="0" u="none" strike="noStrike" cap="none">
              <a:solidFill>
                <a:schemeClr val="dk1"/>
              </a:solidFill>
              <a:latin typeface="Arial"/>
              <a:ea typeface="Arial"/>
              <a:cs typeface="Arial"/>
              <a:sym typeface="Arial"/>
            </a:endParaRPr>
          </a:p>
        </p:txBody>
      </p:sp>
      <p:sp>
        <p:nvSpPr>
          <p:cNvPr id="124" name="Google Shape;124;p18"/>
          <p:cNvSpPr txBox="1">
            <a:spLocks noGrp="1"/>
          </p:cNvSpPr>
          <p:nvPr>
            <p:ph type="body" idx="3"/>
          </p:nvPr>
        </p:nvSpPr>
        <p:spPr>
          <a:xfrm>
            <a:off x="2567375" y="703613"/>
            <a:ext cx="1166129" cy="595136"/>
          </a:xfrm>
          <a:prstGeom prst="rect">
            <a:avLst/>
          </a:prstGeom>
          <a:noFill/>
          <a:ln>
            <a:noFill/>
          </a:ln>
        </p:spPr>
        <p:txBody>
          <a:bodyPr spcFirstLastPara="1" wrap="square" lIns="91425" tIns="45700" rIns="91425" bIns="45700" anchor="t" anchorCtr="0">
            <a:normAutofit/>
          </a:bodyPr>
          <a:lstStyle>
            <a:lvl1pPr marL="457200" lvl="0" indent="-325057" algn="l">
              <a:lnSpc>
                <a:spcPct val="100000"/>
              </a:lnSpc>
              <a:spcBef>
                <a:spcPts val="0"/>
              </a:spcBef>
              <a:spcAft>
                <a:spcPts val="0"/>
              </a:spcAft>
              <a:buClr>
                <a:schemeClr val="lt1"/>
              </a:buClr>
              <a:buSzPts val="1519"/>
              <a:buChar char="▶"/>
              <a:defRPr sz="2025" b="1">
                <a:solidFill>
                  <a:schemeClr val="lt1"/>
                </a:solidFill>
                <a:latin typeface="Arial"/>
                <a:ea typeface="Arial"/>
                <a:cs typeface="Arial"/>
                <a:sym typeface="Arial"/>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25" name="Google Shape;125;p18"/>
          <p:cNvSpPr txBox="1">
            <a:spLocks noGrp="1"/>
          </p:cNvSpPr>
          <p:nvPr>
            <p:ph type="body" idx="4"/>
          </p:nvPr>
        </p:nvSpPr>
        <p:spPr>
          <a:xfrm>
            <a:off x="2570489" y="1366927"/>
            <a:ext cx="1159903" cy="1052921"/>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0"/>
              </a:spcBef>
              <a:spcAft>
                <a:spcPts val="0"/>
              </a:spcAft>
              <a:buSzPts val="591"/>
              <a:buFont typeface="Montserrat"/>
              <a:buNone/>
              <a:defRPr sz="788" b="1">
                <a:solidFill>
                  <a:schemeClr val="lt1"/>
                </a:solidFill>
                <a:latin typeface="Arial"/>
                <a:ea typeface="Arial"/>
                <a:cs typeface="Arial"/>
                <a:sym typeface="Arial"/>
              </a:defRPr>
            </a:lvl1pPr>
            <a:lvl2pPr marL="914400" lvl="1" indent="-268796" algn="l">
              <a:lnSpc>
                <a:spcPct val="100000"/>
              </a:lnSpc>
              <a:spcBef>
                <a:spcPts val="450"/>
              </a:spcBef>
              <a:spcAft>
                <a:spcPts val="0"/>
              </a:spcAft>
              <a:buSzPts val="633"/>
              <a:buFont typeface="Montserrat"/>
              <a:buChar char="​"/>
              <a:defRPr sz="843"/>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26" name="Google Shape;126;p18"/>
          <p:cNvSpPr txBox="1">
            <a:spLocks noGrp="1"/>
          </p:cNvSpPr>
          <p:nvPr>
            <p:ph type="body" idx="5"/>
          </p:nvPr>
        </p:nvSpPr>
        <p:spPr>
          <a:xfrm>
            <a:off x="4049462" y="703613"/>
            <a:ext cx="1166129" cy="595136"/>
          </a:xfrm>
          <a:prstGeom prst="rect">
            <a:avLst/>
          </a:prstGeom>
          <a:noFill/>
          <a:ln>
            <a:noFill/>
          </a:ln>
        </p:spPr>
        <p:txBody>
          <a:bodyPr spcFirstLastPara="1" wrap="square" lIns="91425" tIns="45700" rIns="91425" bIns="45700" anchor="t" anchorCtr="0">
            <a:normAutofit/>
          </a:bodyPr>
          <a:lstStyle>
            <a:lvl1pPr marL="457200" lvl="0" indent="-325057" algn="l">
              <a:lnSpc>
                <a:spcPct val="100000"/>
              </a:lnSpc>
              <a:spcBef>
                <a:spcPts val="0"/>
              </a:spcBef>
              <a:spcAft>
                <a:spcPts val="0"/>
              </a:spcAft>
              <a:buClr>
                <a:schemeClr val="lt1"/>
              </a:buClr>
              <a:buSzPts val="1519"/>
              <a:buChar char="▶"/>
              <a:defRPr sz="2025" b="1">
                <a:solidFill>
                  <a:schemeClr val="lt1"/>
                </a:solidFill>
                <a:latin typeface="Arial"/>
                <a:ea typeface="Arial"/>
                <a:cs typeface="Arial"/>
                <a:sym typeface="Arial"/>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27" name="Google Shape;127;p18"/>
          <p:cNvSpPr txBox="1">
            <a:spLocks noGrp="1"/>
          </p:cNvSpPr>
          <p:nvPr>
            <p:ph type="body" idx="6"/>
          </p:nvPr>
        </p:nvSpPr>
        <p:spPr>
          <a:xfrm>
            <a:off x="4052576" y="1366927"/>
            <a:ext cx="1159903" cy="1052921"/>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0"/>
              </a:spcBef>
              <a:spcAft>
                <a:spcPts val="0"/>
              </a:spcAft>
              <a:buSzPts val="591"/>
              <a:buFont typeface="Montserrat"/>
              <a:buNone/>
              <a:defRPr sz="788" b="1">
                <a:solidFill>
                  <a:schemeClr val="lt1"/>
                </a:solidFill>
                <a:latin typeface="Arial"/>
                <a:ea typeface="Arial"/>
                <a:cs typeface="Arial"/>
                <a:sym typeface="Arial"/>
              </a:defRPr>
            </a:lvl1pPr>
            <a:lvl2pPr marL="914400" lvl="1" indent="-268796" algn="l">
              <a:lnSpc>
                <a:spcPct val="100000"/>
              </a:lnSpc>
              <a:spcBef>
                <a:spcPts val="450"/>
              </a:spcBef>
              <a:spcAft>
                <a:spcPts val="0"/>
              </a:spcAft>
              <a:buSzPts val="633"/>
              <a:buFont typeface="Montserrat"/>
              <a:buChar char="​"/>
              <a:defRPr sz="843"/>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28" name="Google Shape;128;p18"/>
          <p:cNvSpPr txBox="1">
            <a:spLocks noGrp="1"/>
          </p:cNvSpPr>
          <p:nvPr>
            <p:ph type="body" idx="7"/>
          </p:nvPr>
        </p:nvSpPr>
        <p:spPr>
          <a:xfrm>
            <a:off x="5532891" y="703613"/>
            <a:ext cx="1166129" cy="595136"/>
          </a:xfrm>
          <a:prstGeom prst="rect">
            <a:avLst/>
          </a:prstGeom>
          <a:noFill/>
          <a:ln>
            <a:noFill/>
          </a:ln>
        </p:spPr>
        <p:txBody>
          <a:bodyPr spcFirstLastPara="1" wrap="square" lIns="91425" tIns="45700" rIns="91425" bIns="45700" anchor="t" anchorCtr="0">
            <a:normAutofit/>
          </a:bodyPr>
          <a:lstStyle>
            <a:lvl1pPr marL="457200" lvl="0" indent="-325057" algn="l">
              <a:lnSpc>
                <a:spcPct val="100000"/>
              </a:lnSpc>
              <a:spcBef>
                <a:spcPts val="0"/>
              </a:spcBef>
              <a:spcAft>
                <a:spcPts val="0"/>
              </a:spcAft>
              <a:buClr>
                <a:schemeClr val="lt1"/>
              </a:buClr>
              <a:buSzPts val="1519"/>
              <a:buChar char="▶"/>
              <a:defRPr sz="2025" b="1">
                <a:solidFill>
                  <a:schemeClr val="lt1"/>
                </a:solidFill>
                <a:latin typeface="Arial"/>
                <a:ea typeface="Arial"/>
                <a:cs typeface="Arial"/>
                <a:sym typeface="Arial"/>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29" name="Google Shape;129;p18"/>
          <p:cNvSpPr txBox="1">
            <a:spLocks noGrp="1"/>
          </p:cNvSpPr>
          <p:nvPr>
            <p:ph type="body" idx="8"/>
          </p:nvPr>
        </p:nvSpPr>
        <p:spPr>
          <a:xfrm>
            <a:off x="5536004" y="1366927"/>
            <a:ext cx="1159903" cy="1052921"/>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0"/>
              </a:spcBef>
              <a:spcAft>
                <a:spcPts val="0"/>
              </a:spcAft>
              <a:buSzPts val="591"/>
              <a:buFont typeface="Montserrat"/>
              <a:buNone/>
              <a:defRPr sz="788" b="1">
                <a:solidFill>
                  <a:schemeClr val="lt1"/>
                </a:solidFill>
                <a:latin typeface="Arial"/>
                <a:ea typeface="Arial"/>
                <a:cs typeface="Arial"/>
                <a:sym typeface="Arial"/>
              </a:defRPr>
            </a:lvl1pPr>
            <a:lvl2pPr marL="914400" lvl="1" indent="-268796" algn="l">
              <a:lnSpc>
                <a:spcPct val="100000"/>
              </a:lnSpc>
              <a:spcBef>
                <a:spcPts val="450"/>
              </a:spcBef>
              <a:spcAft>
                <a:spcPts val="0"/>
              </a:spcAft>
              <a:buSzPts val="633"/>
              <a:buFont typeface="Montserrat"/>
              <a:buChar char="​"/>
              <a:defRPr sz="843"/>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30" name="Google Shape;130;p18"/>
          <p:cNvSpPr txBox="1">
            <a:spLocks noGrp="1"/>
          </p:cNvSpPr>
          <p:nvPr>
            <p:ph type="body" idx="9"/>
          </p:nvPr>
        </p:nvSpPr>
        <p:spPr>
          <a:xfrm>
            <a:off x="2567375" y="2744705"/>
            <a:ext cx="1166129" cy="595136"/>
          </a:xfrm>
          <a:prstGeom prst="rect">
            <a:avLst/>
          </a:prstGeom>
          <a:noFill/>
          <a:ln>
            <a:noFill/>
          </a:ln>
        </p:spPr>
        <p:txBody>
          <a:bodyPr spcFirstLastPara="1" wrap="square" lIns="91425" tIns="45700" rIns="91425" bIns="45700" anchor="t" anchorCtr="0">
            <a:normAutofit/>
          </a:bodyPr>
          <a:lstStyle>
            <a:lvl1pPr marL="457200" lvl="0" indent="-325057" algn="l">
              <a:lnSpc>
                <a:spcPct val="100000"/>
              </a:lnSpc>
              <a:spcBef>
                <a:spcPts val="0"/>
              </a:spcBef>
              <a:spcAft>
                <a:spcPts val="0"/>
              </a:spcAft>
              <a:buClr>
                <a:schemeClr val="lt1"/>
              </a:buClr>
              <a:buSzPts val="1519"/>
              <a:buChar char="▶"/>
              <a:defRPr sz="2025" b="1">
                <a:solidFill>
                  <a:schemeClr val="lt1"/>
                </a:solidFill>
                <a:latin typeface="Arial"/>
                <a:ea typeface="Arial"/>
                <a:cs typeface="Arial"/>
                <a:sym typeface="Arial"/>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31" name="Google Shape;131;p18"/>
          <p:cNvSpPr txBox="1">
            <a:spLocks noGrp="1"/>
          </p:cNvSpPr>
          <p:nvPr>
            <p:ph type="body" idx="13"/>
          </p:nvPr>
        </p:nvSpPr>
        <p:spPr>
          <a:xfrm>
            <a:off x="2570489" y="3408016"/>
            <a:ext cx="1159903" cy="1052921"/>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0"/>
              </a:spcBef>
              <a:spcAft>
                <a:spcPts val="0"/>
              </a:spcAft>
              <a:buSzPts val="591"/>
              <a:buFont typeface="Montserrat"/>
              <a:buNone/>
              <a:defRPr sz="788" b="1">
                <a:solidFill>
                  <a:schemeClr val="lt1"/>
                </a:solidFill>
                <a:latin typeface="Arial"/>
                <a:ea typeface="Arial"/>
                <a:cs typeface="Arial"/>
                <a:sym typeface="Arial"/>
              </a:defRPr>
            </a:lvl1pPr>
            <a:lvl2pPr marL="914400" lvl="1" indent="-268796" algn="l">
              <a:lnSpc>
                <a:spcPct val="100000"/>
              </a:lnSpc>
              <a:spcBef>
                <a:spcPts val="450"/>
              </a:spcBef>
              <a:spcAft>
                <a:spcPts val="0"/>
              </a:spcAft>
              <a:buSzPts val="633"/>
              <a:buFont typeface="Montserrat"/>
              <a:buChar char="​"/>
              <a:defRPr sz="843"/>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32" name="Google Shape;132;p18"/>
          <p:cNvSpPr txBox="1">
            <a:spLocks noGrp="1"/>
          </p:cNvSpPr>
          <p:nvPr>
            <p:ph type="body" idx="14"/>
          </p:nvPr>
        </p:nvSpPr>
        <p:spPr>
          <a:xfrm>
            <a:off x="4049462" y="2744705"/>
            <a:ext cx="1166129" cy="595136"/>
          </a:xfrm>
          <a:prstGeom prst="rect">
            <a:avLst/>
          </a:prstGeom>
          <a:noFill/>
          <a:ln>
            <a:noFill/>
          </a:ln>
        </p:spPr>
        <p:txBody>
          <a:bodyPr spcFirstLastPara="1" wrap="square" lIns="91425" tIns="45700" rIns="91425" bIns="45700" anchor="t" anchorCtr="0">
            <a:normAutofit/>
          </a:bodyPr>
          <a:lstStyle>
            <a:lvl1pPr marL="457200" lvl="0" indent="-325057" algn="l">
              <a:lnSpc>
                <a:spcPct val="100000"/>
              </a:lnSpc>
              <a:spcBef>
                <a:spcPts val="0"/>
              </a:spcBef>
              <a:spcAft>
                <a:spcPts val="0"/>
              </a:spcAft>
              <a:buClr>
                <a:schemeClr val="lt1"/>
              </a:buClr>
              <a:buSzPts val="1519"/>
              <a:buChar char="▶"/>
              <a:defRPr sz="2025" b="1">
                <a:solidFill>
                  <a:schemeClr val="lt1"/>
                </a:solidFill>
                <a:latin typeface="Arial"/>
                <a:ea typeface="Arial"/>
                <a:cs typeface="Arial"/>
                <a:sym typeface="Arial"/>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33" name="Google Shape;133;p18"/>
          <p:cNvSpPr txBox="1">
            <a:spLocks noGrp="1"/>
          </p:cNvSpPr>
          <p:nvPr>
            <p:ph type="body" idx="15"/>
          </p:nvPr>
        </p:nvSpPr>
        <p:spPr>
          <a:xfrm>
            <a:off x="4052576" y="3408016"/>
            <a:ext cx="1159903" cy="1052921"/>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0"/>
              </a:spcBef>
              <a:spcAft>
                <a:spcPts val="0"/>
              </a:spcAft>
              <a:buSzPts val="591"/>
              <a:buFont typeface="Montserrat"/>
              <a:buNone/>
              <a:defRPr sz="788" b="1">
                <a:solidFill>
                  <a:schemeClr val="lt1"/>
                </a:solidFill>
                <a:latin typeface="Arial"/>
                <a:ea typeface="Arial"/>
                <a:cs typeface="Arial"/>
                <a:sym typeface="Arial"/>
              </a:defRPr>
            </a:lvl1pPr>
            <a:lvl2pPr marL="914400" lvl="1" indent="-268796" algn="l">
              <a:lnSpc>
                <a:spcPct val="100000"/>
              </a:lnSpc>
              <a:spcBef>
                <a:spcPts val="450"/>
              </a:spcBef>
              <a:spcAft>
                <a:spcPts val="0"/>
              </a:spcAft>
              <a:buSzPts val="633"/>
              <a:buFont typeface="Montserrat"/>
              <a:buChar char="​"/>
              <a:defRPr sz="843"/>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34" name="Google Shape;134;p18"/>
          <p:cNvSpPr txBox="1">
            <a:spLocks noGrp="1"/>
          </p:cNvSpPr>
          <p:nvPr>
            <p:ph type="body" idx="16"/>
          </p:nvPr>
        </p:nvSpPr>
        <p:spPr>
          <a:xfrm>
            <a:off x="5532891" y="2744705"/>
            <a:ext cx="1166129" cy="595136"/>
          </a:xfrm>
          <a:prstGeom prst="rect">
            <a:avLst/>
          </a:prstGeom>
          <a:noFill/>
          <a:ln>
            <a:noFill/>
          </a:ln>
        </p:spPr>
        <p:txBody>
          <a:bodyPr spcFirstLastPara="1" wrap="square" lIns="91425" tIns="45700" rIns="91425" bIns="45700" anchor="t" anchorCtr="0">
            <a:normAutofit/>
          </a:bodyPr>
          <a:lstStyle>
            <a:lvl1pPr marL="457200" lvl="0" indent="-325057" algn="l">
              <a:lnSpc>
                <a:spcPct val="100000"/>
              </a:lnSpc>
              <a:spcBef>
                <a:spcPts val="0"/>
              </a:spcBef>
              <a:spcAft>
                <a:spcPts val="0"/>
              </a:spcAft>
              <a:buClr>
                <a:schemeClr val="lt1"/>
              </a:buClr>
              <a:buSzPts val="1519"/>
              <a:buChar char="▶"/>
              <a:defRPr sz="2025" b="1">
                <a:solidFill>
                  <a:schemeClr val="lt1"/>
                </a:solidFill>
                <a:latin typeface="Arial"/>
                <a:ea typeface="Arial"/>
                <a:cs typeface="Arial"/>
                <a:sym typeface="Arial"/>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35" name="Google Shape;135;p18"/>
          <p:cNvSpPr txBox="1">
            <a:spLocks noGrp="1"/>
          </p:cNvSpPr>
          <p:nvPr>
            <p:ph type="body" idx="17"/>
          </p:nvPr>
        </p:nvSpPr>
        <p:spPr>
          <a:xfrm>
            <a:off x="5536004" y="3408016"/>
            <a:ext cx="1159903" cy="1052921"/>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0"/>
              </a:spcBef>
              <a:spcAft>
                <a:spcPts val="0"/>
              </a:spcAft>
              <a:buSzPts val="591"/>
              <a:buFont typeface="Montserrat"/>
              <a:buNone/>
              <a:defRPr sz="788" b="1">
                <a:solidFill>
                  <a:schemeClr val="lt1"/>
                </a:solidFill>
                <a:latin typeface="Arial"/>
                <a:ea typeface="Arial"/>
                <a:cs typeface="Arial"/>
                <a:sym typeface="Arial"/>
              </a:defRPr>
            </a:lvl1pPr>
            <a:lvl2pPr marL="914400" lvl="1" indent="-268796" algn="l">
              <a:lnSpc>
                <a:spcPct val="100000"/>
              </a:lnSpc>
              <a:spcBef>
                <a:spcPts val="450"/>
              </a:spcBef>
              <a:spcAft>
                <a:spcPts val="0"/>
              </a:spcAft>
              <a:buSzPts val="633"/>
              <a:buFont typeface="Montserrat"/>
              <a:buChar char="​"/>
              <a:defRPr sz="843"/>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grpSp>
        <p:nvGrpSpPr>
          <p:cNvPr id="136" name="Google Shape;136;p18"/>
          <p:cNvGrpSpPr/>
          <p:nvPr/>
        </p:nvGrpSpPr>
        <p:grpSpPr>
          <a:xfrm>
            <a:off x="6400800" y="4686440"/>
            <a:ext cx="531658" cy="531658"/>
            <a:chOff x="8694892" y="4686440"/>
            <a:chExt cx="531658" cy="531658"/>
          </a:xfrm>
        </p:grpSpPr>
        <p:sp>
          <p:nvSpPr>
            <p:cNvPr id="137" name="Google Shape;137;p18"/>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138" name="Google Shape;138;p18"/>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A - Lagoon">
  <p:cSld name="Section A - Lagoon">
    <p:bg>
      <p:bgPr>
        <a:solidFill>
          <a:schemeClr val="accent1"/>
        </a:solidFill>
        <a:effectLst/>
      </p:bgPr>
    </p:bg>
    <p:spTree>
      <p:nvGrpSpPr>
        <p:cNvPr id="1" name="Shape 139"/>
        <p:cNvGrpSpPr/>
        <p:nvPr/>
      </p:nvGrpSpPr>
      <p:grpSpPr>
        <a:xfrm>
          <a:off x="0" y="0"/>
          <a:ext cx="0" cy="0"/>
          <a:chOff x="0" y="0"/>
          <a:chExt cx="0" cy="0"/>
        </a:xfrm>
      </p:grpSpPr>
      <p:sp>
        <p:nvSpPr>
          <p:cNvPr id="140" name="Google Shape;140;p19"/>
          <p:cNvSpPr txBox="1">
            <a:spLocks noGrp="1"/>
          </p:cNvSpPr>
          <p:nvPr>
            <p:ph type="ctrTitle"/>
          </p:nvPr>
        </p:nvSpPr>
        <p:spPr>
          <a:xfrm>
            <a:off x="514350" y="1647825"/>
            <a:ext cx="2751018" cy="2616200"/>
          </a:xfrm>
          <a:prstGeom prst="rect">
            <a:avLst/>
          </a:prstGeom>
          <a:noFill/>
          <a:ln>
            <a:noFill/>
          </a:ln>
        </p:spPr>
        <p:txBody>
          <a:bodyPr spcFirstLastPara="1" wrap="square" lIns="0" tIns="0" rIns="91425" bIns="45700" anchor="t" anchorCtr="0">
            <a:noAutofit/>
          </a:bodyPr>
          <a:lstStyle>
            <a:lvl1pPr lvl="0" algn="l">
              <a:lnSpc>
                <a:spcPct val="90000"/>
              </a:lnSpc>
              <a:spcBef>
                <a:spcPts val="0"/>
              </a:spcBef>
              <a:spcAft>
                <a:spcPts val="0"/>
              </a:spcAft>
              <a:buSzPts val="24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p19"/>
          <p:cNvSpPr txBox="1">
            <a:spLocks noGrp="1"/>
          </p:cNvSpPr>
          <p:nvPr>
            <p:ph type="body" idx="1"/>
          </p:nvPr>
        </p:nvSpPr>
        <p:spPr>
          <a:xfrm>
            <a:off x="514350" y="1375622"/>
            <a:ext cx="2751018" cy="223468"/>
          </a:xfrm>
          <a:prstGeom prst="rect">
            <a:avLst/>
          </a:prstGeom>
          <a:noFill/>
          <a:ln>
            <a:noFill/>
          </a:ln>
        </p:spPr>
        <p:txBody>
          <a:bodyPr spcFirstLastPara="1" wrap="square" lIns="0" tIns="45700" rIns="91425" bIns="45700" anchor="b" anchorCtr="0">
            <a:normAutofit/>
          </a:bodyPr>
          <a:lstStyle>
            <a:lvl1pPr marL="457200" lvl="0" indent="-228600" algn="l">
              <a:lnSpc>
                <a:spcPct val="100000"/>
              </a:lnSpc>
              <a:spcBef>
                <a:spcPts val="0"/>
              </a:spcBef>
              <a:spcAft>
                <a:spcPts val="0"/>
              </a:spcAft>
              <a:buSzPts val="900"/>
              <a:buNone/>
              <a:defRPr sz="1200" b="1">
                <a:solidFill>
                  <a:schemeClr val="lt1"/>
                </a:solidFill>
                <a:latin typeface="Calibri"/>
                <a:ea typeface="Calibri"/>
                <a:cs typeface="Calibri"/>
                <a:sym typeface="Calibri"/>
              </a:defRPr>
            </a:lvl1pPr>
            <a:lvl2pPr marL="914400" lvl="1" indent="-228600" algn="l">
              <a:lnSpc>
                <a:spcPct val="100000"/>
              </a:lnSpc>
              <a:spcBef>
                <a:spcPts val="0"/>
              </a:spcBef>
              <a:spcAft>
                <a:spcPts val="0"/>
              </a:spcAft>
              <a:buSzPts val="1125"/>
              <a:buNone/>
              <a:defRPr sz="1500">
                <a:solidFill>
                  <a:srgbClr val="898989"/>
                </a:solidFill>
              </a:defRPr>
            </a:lvl2pPr>
            <a:lvl3pPr marL="1371600" lvl="2" indent="-228600" algn="l">
              <a:lnSpc>
                <a:spcPct val="100000"/>
              </a:lnSpc>
              <a:spcBef>
                <a:spcPts val="113"/>
              </a:spcBef>
              <a:spcAft>
                <a:spcPts val="0"/>
              </a:spcAft>
              <a:buSzPts val="1148"/>
              <a:buNone/>
              <a:defRPr sz="1350">
                <a:solidFill>
                  <a:srgbClr val="898989"/>
                </a:solidFill>
              </a:defRPr>
            </a:lvl3pPr>
            <a:lvl4pPr marL="1828800" lvl="3" indent="-228600" algn="l">
              <a:lnSpc>
                <a:spcPct val="100000"/>
              </a:lnSpc>
              <a:spcBef>
                <a:spcPts val="113"/>
              </a:spcBef>
              <a:spcAft>
                <a:spcPts val="0"/>
              </a:spcAft>
              <a:buSzPts val="1020"/>
              <a:buNone/>
              <a:defRPr sz="1200">
                <a:solidFill>
                  <a:srgbClr val="898989"/>
                </a:solidFill>
              </a:defRPr>
            </a:lvl4pPr>
            <a:lvl5pPr marL="2286000" lvl="4" indent="-228600" algn="l">
              <a:lnSpc>
                <a:spcPct val="100000"/>
              </a:lnSpc>
              <a:spcBef>
                <a:spcPts val="75"/>
              </a:spcBef>
              <a:spcAft>
                <a:spcPts val="0"/>
              </a:spcAft>
              <a:buSzPts val="1020"/>
              <a:buFont typeface="Arial"/>
              <a:buNone/>
              <a:defRPr sz="1200">
                <a:solidFill>
                  <a:srgbClr val="898989"/>
                </a:solidFill>
              </a:defRPr>
            </a:lvl5pPr>
            <a:lvl6pPr marL="2743200" lvl="5" indent="-228600" algn="l">
              <a:lnSpc>
                <a:spcPct val="100000"/>
              </a:lnSpc>
              <a:spcBef>
                <a:spcPts val="225"/>
              </a:spcBef>
              <a:spcAft>
                <a:spcPts val="0"/>
              </a:spcAft>
              <a:buSzPts val="1200"/>
              <a:buNone/>
              <a:defRPr sz="1200">
                <a:solidFill>
                  <a:srgbClr val="898989"/>
                </a:solidFill>
              </a:defRPr>
            </a:lvl6pPr>
            <a:lvl7pPr marL="3200400" lvl="6" indent="-228600" algn="l">
              <a:lnSpc>
                <a:spcPct val="100000"/>
              </a:lnSpc>
              <a:spcBef>
                <a:spcPts val="225"/>
              </a:spcBef>
              <a:spcAft>
                <a:spcPts val="0"/>
              </a:spcAft>
              <a:buSzPts val="1200"/>
              <a:buNone/>
              <a:defRPr sz="1200">
                <a:solidFill>
                  <a:srgbClr val="898989"/>
                </a:solidFill>
              </a:defRPr>
            </a:lvl7pPr>
            <a:lvl8pPr marL="3657600" lvl="7" indent="-228600" algn="l">
              <a:lnSpc>
                <a:spcPct val="100000"/>
              </a:lnSpc>
              <a:spcBef>
                <a:spcPts val="225"/>
              </a:spcBef>
              <a:spcAft>
                <a:spcPts val="0"/>
              </a:spcAft>
              <a:buSzPts val="1200"/>
              <a:buNone/>
              <a:defRPr sz="1200">
                <a:solidFill>
                  <a:srgbClr val="898989"/>
                </a:solidFill>
              </a:defRPr>
            </a:lvl8pPr>
            <a:lvl9pPr marL="4114800" lvl="8" indent="-228600" algn="l">
              <a:lnSpc>
                <a:spcPct val="100000"/>
              </a:lnSpc>
              <a:spcBef>
                <a:spcPts val="225"/>
              </a:spcBef>
              <a:spcAft>
                <a:spcPts val="0"/>
              </a:spcAft>
              <a:buSzPts val="1200"/>
              <a:buNone/>
              <a:defRPr sz="1200">
                <a:solidFill>
                  <a:srgbClr val="898989"/>
                </a:solidFill>
              </a:defRPr>
            </a:lvl9pPr>
          </a:lstStyle>
          <a:p>
            <a:endParaRPr/>
          </a:p>
        </p:txBody>
      </p:sp>
      <p:sp>
        <p:nvSpPr>
          <p:cNvPr id="142" name="Google Shape;142;p19"/>
          <p:cNvSpPr/>
          <p:nvPr/>
        </p:nvSpPr>
        <p:spPr>
          <a:xfrm>
            <a:off x="4001503" y="0"/>
            <a:ext cx="2866122" cy="5143500"/>
          </a:xfrm>
          <a:custGeom>
            <a:avLst/>
            <a:gdLst/>
            <a:ahLst/>
            <a:cxnLst/>
            <a:rect l="l" t="t" r="r" b="b"/>
            <a:pathLst>
              <a:path w="2866122" h="5143500" extrusionOk="0">
                <a:moveTo>
                  <a:pt x="620587" y="0"/>
                </a:moveTo>
                <a:lnTo>
                  <a:pt x="2866122" y="0"/>
                </a:lnTo>
                <a:lnTo>
                  <a:pt x="2866122" y="5143500"/>
                </a:lnTo>
                <a:lnTo>
                  <a:pt x="598825" y="5143500"/>
                </a:lnTo>
                <a:lnTo>
                  <a:pt x="452335" y="4839406"/>
                </a:lnTo>
                <a:cubicBezTo>
                  <a:pt x="161065" y="4150767"/>
                  <a:pt x="0" y="3393649"/>
                  <a:pt x="0" y="2598911"/>
                </a:cubicBezTo>
                <a:cubicBezTo>
                  <a:pt x="0" y="1704832"/>
                  <a:pt x="203849" y="858363"/>
                  <a:pt x="567604" y="103448"/>
                </a:cubicBez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43" name="Google Shape;143;p19"/>
          <p:cNvSpPr/>
          <p:nvPr/>
        </p:nvSpPr>
        <p:spPr>
          <a:xfrm>
            <a:off x="4808097" y="0"/>
            <a:ext cx="2059528" cy="5143500"/>
          </a:xfrm>
          <a:custGeom>
            <a:avLst/>
            <a:gdLst/>
            <a:ahLst/>
            <a:cxnLst/>
            <a:rect l="l" t="t" r="r" b="b"/>
            <a:pathLst>
              <a:path w="2059528" h="5143500" extrusionOk="0">
                <a:moveTo>
                  <a:pt x="777141" y="0"/>
                </a:moveTo>
                <a:lnTo>
                  <a:pt x="2059528" y="0"/>
                </a:lnTo>
                <a:lnTo>
                  <a:pt x="2059528" y="5143500"/>
                </a:lnTo>
                <a:lnTo>
                  <a:pt x="744141" y="5143500"/>
                </a:lnTo>
                <a:lnTo>
                  <a:pt x="572971" y="4861746"/>
                </a:lnTo>
                <a:cubicBezTo>
                  <a:pt x="207561" y="4189088"/>
                  <a:pt x="0" y="3418238"/>
                  <a:pt x="0" y="2598910"/>
                </a:cubicBezTo>
                <a:cubicBezTo>
                  <a:pt x="0" y="1779582"/>
                  <a:pt x="207562" y="1008733"/>
                  <a:pt x="572971" y="33607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44" name="Google Shape;144;p19"/>
          <p:cNvSpPr/>
          <p:nvPr/>
        </p:nvSpPr>
        <p:spPr>
          <a:xfrm>
            <a:off x="5659762" y="1"/>
            <a:ext cx="1207863" cy="5143499"/>
          </a:xfrm>
          <a:custGeom>
            <a:avLst/>
            <a:gdLst/>
            <a:ahLst/>
            <a:cxnLst/>
            <a:rect l="l" t="t" r="r" b="b"/>
            <a:pathLst>
              <a:path w="1207863" h="5143499" extrusionOk="0">
                <a:moveTo>
                  <a:pt x="1033151" y="0"/>
                </a:moveTo>
                <a:lnTo>
                  <a:pt x="1207863" y="0"/>
                </a:lnTo>
                <a:lnTo>
                  <a:pt x="1207863" y="6102"/>
                </a:lnTo>
                <a:lnTo>
                  <a:pt x="1207863" y="2568742"/>
                </a:lnTo>
                <a:lnTo>
                  <a:pt x="1207863" y="5143499"/>
                </a:lnTo>
                <a:lnTo>
                  <a:pt x="983780" y="5143499"/>
                </a:lnTo>
                <a:lnTo>
                  <a:pt x="867587" y="5015655"/>
                </a:lnTo>
                <a:cubicBezTo>
                  <a:pt x="325588" y="4358902"/>
                  <a:pt x="0" y="3516929"/>
                  <a:pt x="0" y="2598910"/>
                </a:cubicBezTo>
                <a:cubicBezTo>
                  <a:pt x="0" y="1680892"/>
                  <a:pt x="325588" y="838919"/>
                  <a:pt x="867587" y="18216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Lagoon">
  <p:cSld name="Title and Content Lagoon">
    <p:spTree>
      <p:nvGrpSpPr>
        <p:cNvPr id="1" name="Shape 145"/>
        <p:cNvGrpSpPr/>
        <p:nvPr/>
      </p:nvGrpSpPr>
      <p:grpSpPr>
        <a:xfrm>
          <a:off x="0" y="0"/>
          <a:ext cx="0" cy="0"/>
          <a:chOff x="0" y="0"/>
          <a:chExt cx="0" cy="0"/>
        </a:xfrm>
      </p:grpSpPr>
      <p:sp>
        <p:nvSpPr>
          <p:cNvPr id="146" name="Google Shape;146;p20"/>
          <p:cNvSpPr/>
          <p:nvPr/>
        </p:nvSpPr>
        <p:spPr>
          <a:xfrm>
            <a:off x="0" y="5562"/>
            <a:ext cx="284480" cy="5137938"/>
          </a:xfrm>
          <a:custGeom>
            <a:avLst/>
            <a:gdLst/>
            <a:ahLst/>
            <a:cxnLst/>
            <a:rect l="l" t="t" r="r" b="b"/>
            <a:pathLst>
              <a:path w="284480" h="5137938" extrusionOk="0">
                <a:moveTo>
                  <a:pt x="0" y="0"/>
                </a:moveTo>
                <a:lnTo>
                  <a:pt x="48193" y="26158"/>
                </a:lnTo>
                <a:cubicBezTo>
                  <a:pt x="190752" y="122469"/>
                  <a:pt x="284480" y="285569"/>
                  <a:pt x="284480" y="470561"/>
                </a:cubicBezTo>
                <a:lnTo>
                  <a:pt x="284480" y="5137938"/>
                </a:lnTo>
                <a:lnTo>
                  <a:pt x="0" y="513793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47" name="Google Shape;147;p20"/>
          <p:cNvSpPr/>
          <p:nvPr/>
        </p:nvSpPr>
        <p:spPr>
          <a:xfrm>
            <a:off x="-381114" y="-800031"/>
            <a:ext cx="2185436" cy="2185436"/>
          </a:xfrm>
          <a:prstGeom prst="ellipse">
            <a:avLst/>
          </a:pr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48" name="Google Shape;148;p20"/>
          <p:cNvSpPr/>
          <p:nvPr/>
        </p:nvSpPr>
        <p:spPr>
          <a:xfrm>
            <a:off x="-166988" y="-578995"/>
            <a:ext cx="1655584" cy="1655584"/>
          </a:xfrm>
          <a:prstGeom prst="ellips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49" name="Google Shape;149;p20"/>
          <p:cNvSpPr/>
          <p:nvPr/>
        </p:nvSpPr>
        <p:spPr>
          <a:xfrm>
            <a:off x="-26948" y="-456025"/>
            <a:ext cx="1202784" cy="1202784"/>
          </a:xfrm>
          <a:prstGeom prst="ellipse">
            <a:avLst/>
          </a:prstGeom>
          <a:solidFill>
            <a:srgbClr val="FFFFFF">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150" name="Google Shape;150;p20"/>
          <p:cNvGrpSpPr/>
          <p:nvPr/>
        </p:nvGrpSpPr>
        <p:grpSpPr>
          <a:xfrm>
            <a:off x="6400800" y="4686440"/>
            <a:ext cx="531658" cy="531658"/>
            <a:chOff x="8694892" y="4686440"/>
            <a:chExt cx="531658" cy="531658"/>
          </a:xfrm>
        </p:grpSpPr>
        <p:sp>
          <p:nvSpPr>
            <p:cNvPr id="151" name="Google Shape;151;p20"/>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152" name="Google Shape;152;p20"/>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153" name="Google Shape;153;p20"/>
          <p:cNvSpPr txBox="1">
            <a:spLocks noGrp="1"/>
          </p:cNvSpPr>
          <p:nvPr>
            <p:ph type="title"/>
          </p:nvPr>
        </p:nvSpPr>
        <p:spPr>
          <a:xfrm>
            <a:off x="457200" y="274641"/>
            <a:ext cx="6172200" cy="559329"/>
          </a:xfrm>
          <a:prstGeom prst="rect">
            <a:avLst/>
          </a:prstGeom>
          <a:noFill/>
          <a:ln>
            <a:noFill/>
          </a:ln>
        </p:spPr>
        <p:txBody>
          <a:bodyPr spcFirstLastPara="1" wrap="square" lIns="0" tIns="45700" rIns="0" bIns="0" anchor="t" anchorCtr="0">
            <a:noAutofit/>
          </a:bodyPr>
          <a:lstStyle>
            <a:lvl1pPr lvl="0" algn="l">
              <a:lnSpc>
                <a:spcPct val="100000"/>
              </a:lnSpc>
              <a:spcBef>
                <a:spcPts val="0"/>
              </a:spcBef>
              <a:spcAft>
                <a:spcPts val="0"/>
              </a:spcAft>
              <a:buSzPts val="1400"/>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4" name="Google Shape;154;p20"/>
          <p:cNvSpPr txBox="1">
            <a:spLocks noGrp="1"/>
          </p:cNvSpPr>
          <p:nvPr>
            <p:ph type="body" idx="1"/>
          </p:nvPr>
        </p:nvSpPr>
        <p:spPr>
          <a:xfrm>
            <a:off x="457200" y="869729"/>
            <a:ext cx="6172200" cy="3850408"/>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280988" algn="l">
              <a:lnSpc>
                <a:spcPct val="100000"/>
              </a:lnSpc>
              <a:spcBef>
                <a:spcPts val="0"/>
              </a:spcBef>
              <a:spcAft>
                <a:spcPts val="0"/>
              </a:spcAft>
              <a:buSzPts val="825"/>
              <a:buChar char="▶"/>
              <a:defRPr/>
            </a:lvl2pPr>
            <a:lvl3pPr marL="1371600" lvl="2" indent="-277177" algn="l">
              <a:lnSpc>
                <a:spcPct val="100000"/>
              </a:lnSpc>
              <a:spcBef>
                <a:spcPts val="113"/>
              </a:spcBef>
              <a:spcAft>
                <a:spcPts val="0"/>
              </a:spcAft>
              <a:buSzPts val="765"/>
              <a:buChar char="▪"/>
              <a:defRPr/>
            </a:lvl3pPr>
            <a:lvl4pPr marL="1828800" lvl="3" indent="-273113" algn="l">
              <a:lnSpc>
                <a:spcPct val="100000"/>
              </a:lnSpc>
              <a:spcBef>
                <a:spcPts val="113"/>
              </a:spcBef>
              <a:spcAft>
                <a:spcPts val="0"/>
              </a:spcAft>
              <a:buSzPts val="701"/>
              <a:buChar char="▪"/>
              <a:defRPr sz="825"/>
            </a:lvl4pPr>
            <a:lvl5pPr marL="2286000" lvl="4" indent="-228600" algn="l">
              <a:lnSpc>
                <a:spcPct val="100000"/>
              </a:lnSpc>
              <a:spcBef>
                <a:spcPts val="75"/>
              </a:spcBef>
              <a:spcAft>
                <a:spcPts val="0"/>
              </a:spcAft>
              <a:buSzPts val="893"/>
              <a:buFont typeface="Arial"/>
              <a:buNone/>
              <a:defRPr sz="1050"/>
            </a:lvl5pPr>
            <a:lvl6pPr marL="2743200" lvl="5" indent="-228600" algn="l">
              <a:lnSpc>
                <a:spcPct val="100000"/>
              </a:lnSpc>
              <a:spcBef>
                <a:spcPts val="225"/>
              </a:spcBef>
              <a:spcAft>
                <a:spcPts val="0"/>
              </a:spcAft>
              <a:buSzPts val="1400"/>
              <a:buNone/>
              <a:defRPr sz="1050"/>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050"/>
              <a:buNone/>
              <a:defRPr sz="1050"/>
            </a:lvl8pPr>
            <a:lvl9pPr marL="4114800" lvl="8" indent="-228600" algn="l">
              <a:lnSpc>
                <a:spcPct val="100000"/>
              </a:lnSpc>
              <a:spcBef>
                <a:spcPts val="225"/>
              </a:spcBef>
              <a:spcAft>
                <a:spcPts val="0"/>
              </a:spcAft>
              <a:buSzPts val="1400"/>
              <a:buNone/>
              <a:defRPr/>
            </a:lvl9pPr>
          </a:lstStyle>
          <a:p>
            <a:endParaRPr/>
          </a:p>
        </p:txBody>
      </p:sp>
    </p:spTree>
  </p:cSld>
  <p:clrMapOvr>
    <a:masterClrMapping/>
  </p:clrMapOvr>
  <p:transition spd="slow">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55"/>
        <p:cNvGrpSpPr/>
        <p:nvPr/>
      </p:nvGrpSpPr>
      <p:grpSpPr>
        <a:xfrm>
          <a:off x="0" y="0"/>
          <a:ext cx="0" cy="0"/>
          <a:chOff x="0" y="0"/>
          <a:chExt cx="0" cy="0"/>
        </a:xfrm>
      </p:grpSpPr>
      <p:sp>
        <p:nvSpPr>
          <p:cNvPr id="156" name="Google Shape;156;p21"/>
          <p:cNvSpPr txBox="1">
            <a:spLocks noGrp="1"/>
          </p:cNvSpPr>
          <p:nvPr>
            <p:ph type="title"/>
          </p:nvPr>
        </p:nvSpPr>
        <p:spPr>
          <a:xfrm>
            <a:off x="411481" y="274320"/>
            <a:ext cx="6193857" cy="457782"/>
          </a:xfrm>
          <a:prstGeom prst="rect">
            <a:avLst/>
          </a:prstGeom>
          <a:noFill/>
          <a:ln>
            <a:noFill/>
          </a:ln>
        </p:spPr>
        <p:txBody>
          <a:bodyPr spcFirstLastPara="1" wrap="square" lIns="0" tIns="45700" rIns="91425" bIns="45700" anchor="t"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7" name="Google Shape;157;p21"/>
          <p:cNvSpPr txBox="1">
            <a:spLocks noGrp="1"/>
          </p:cNvSpPr>
          <p:nvPr>
            <p:ph type="body" idx="1"/>
          </p:nvPr>
        </p:nvSpPr>
        <p:spPr>
          <a:xfrm>
            <a:off x="411481" y="732102"/>
            <a:ext cx="6193857" cy="229803"/>
          </a:xfrm>
          <a:prstGeom prst="rect">
            <a:avLst/>
          </a:prstGeom>
          <a:noFill/>
          <a:ln>
            <a:noFill/>
          </a:ln>
        </p:spPr>
        <p:txBody>
          <a:bodyPr spcFirstLastPara="1" wrap="square" lIns="0" tIns="45700" rIns="91425" bIns="45700" anchor="t" anchorCtr="0">
            <a:noAutofit/>
          </a:bodyPr>
          <a:lstStyle>
            <a:lvl1pPr marL="457200" lvl="0" indent="-271463" algn="l">
              <a:lnSpc>
                <a:spcPct val="100000"/>
              </a:lnSpc>
              <a:spcBef>
                <a:spcPts val="0"/>
              </a:spcBef>
              <a:spcAft>
                <a:spcPts val="0"/>
              </a:spcAft>
              <a:buSzPts val="675"/>
              <a:buChar char="▶"/>
              <a:defRPr sz="900" b="1">
                <a:solidFill>
                  <a:schemeClr val="accent2"/>
                </a:solidFill>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grpSp>
        <p:nvGrpSpPr>
          <p:cNvPr id="158" name="Google Shape;158;p21"/>
          <p:cNvGrpSpPr/>
          <p:nvPr/>
        </p:nvGrpSpPr>
        <p:grpSpPr>
          <a:xfrm>
            <a:off x="6400800" y="4686440"/>
            <a:ext cx="531658" cy="531658"/>
            <a:chOff x="8694892" y="4686440"/>
            <a:chExt cx="531658" cy="531658"/>
          </a:xfrm>
        </p:grpSpPr>
        <p:sp>
          <p:nvSpPr>
            <p:cNvPr id="159" name="Google Shape;159;p21"/>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160" name="Google Shape;160;p21"/>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Two Column">
  <p:cSld name="1_Two Column">
    <p:spTree>
      <p:nvGrpSpPr>
        <p:cNvPr id="1" name="Shape 161"/>
        <p:cNvGrpSpPr/>
        <p:nvPr/>
      </p:nvGrpSpPr>
      <p:grpSpPr>
        <a:xfrm>
          <a:off x="0" y="0"/>
          <a:ext cx="0" cy="0"/>
          <a:chOff x="0" y="0"/>
          <a:chExt cx="0" cy="0"/>
        </a:xfrm>
      </p:grpSpPr>
      <p:sp>
        <p:nvSpPr>
          <p:cNvPr id="162" name="Google Shape;162;p22"/>
          <p:cNvSpPr txBox="1">
            <a:spLocks noGrp="1"/>
          </p:cNvSpPr>
          <p:nvPr>
            <p:ph type="body" idx="1"/>
          </p:nvPr>
        </p:nvSpPr>
        <p:spPr>
          <a:xfrm>
            <a:off x="457200" y="1553304"/>
            <a:ext cx="2880360" cy="3075847"/>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63" name="Google Shape;163;p22"/>
          <p:cNvSpPr txBox="1">
            <a:spLocks noGrp="1"/>
          </p:cNvSpPr>
          <p:nvPr>
            <p:ph type="body" idx="2"/>
          </p:nvPr>
        </p:nvSpPr>
        <p:spPr>
          <a:xfrm>
            <a:off x="3520440" y="1553304"/>
            <a:ext cx="2880360" cy="3075847"/>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64" name="Google Shape;164;p22"/>
          <p:cNvSpPr/>
          <p:nvPr/>
        </p:nvSpPr>
        <p:spPr>
          <a:xfrm>
            <a:off x="-285836" y="-800031"/>
            <a:ext cx="1639077" cy="2185436"/>
          </a:xfrm>
          <a:prstGeom prst="ellipse">
            <a:avLst/>
          </a:prstGeom>
          <a:solidFill>
            <a:srgbClr val="FFFFFF">
              <a:alpha val="14509"/>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165" name="Google Shape;165;p22"/>
          <p:cNvSpPr/>
          <p:nvPr/>
        </p:nvSpPr>
        <p:spPr>
          <a:xfrm>
            <a:off x="-125241" y="-578995"/>
            <a:ext cx="1241688" cy="1655584"/>
          </a:xfrm>
          <a:prstGeom prst="ellipse">
            <a:avLst/>
          </a:prstGeom>
          <a:solidFill>
            <a:srgbClr val="FFFFFF">
              <a:alpha val="2000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166" name="Google Shape;166;p22"/>
          <p:cNvSpPr/>
          <p:nvPr/>
        </p:nvSpPr>
        <p:spPr>
          <a:xfrm>
            <a:off x="-20211" y="-456025"/>
            <a:ext cx="902088" cy="1202784"/>
          </a:xfrm>
          <a:prstGeom prst="ellipse">
            <a:avLst/>
          </a:prstGeom>
          <a:solidFill>
            <a:srgbClr val="FFFFFF">
              <a:alpha val="4000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167" name="Google Shape;167;p22"/>
          <p:cNvSpPr txBox="1">
            <a:spLocks noGrp="1"/>
          </p:cNvSpPr>
          <p:nvPr>
            <p:ph type="body" idx="3"/>
          </p:nvPr>
        </p:nvSpPr>
        <p:spPr>
          <a:xfrm>
            <a:off x="3520440" y="966088"/>
            <a:ext cx="2880360" cy="511018"/>
          </a:xfrm>
          <a:prstGeom prst="rect">
            <a:avLst/>
          </a:prstGeom>
          <a:noFill/>
          <a:ln>
            <a:noFill/>
          </a:ln>
        </p:spPr>
        <p:txBody>
          <a:bodyPr spcFirstLastPara="1" wrap="square" lIns="0" tIns="0" rIns="0" bIns="0" anchor="b" anchorCtr="0">
            <a:normAutofit/>
          </a:bodyPr>
          <a:lstStyle>
            <a:lvl1pPr marL="457200" lvl="0" indent="-228600" algn="l">
              <a:lnSpc>
                <a:spcPct val="100000"/>
              </a:lnSpc>
              <a:spcBef>
                <a:spcPts val="0"/>
              </a:spcBef>
              <a:spcAft>
                <a:spcPts val="0"/>
              </a:spcAft>
              <a:buSzPts val="1440"/>
              <a:buNone/>
              <a:defRPr sz="1350" b="1">
                <a:solidFill>
                  <a:schemeClr val="accent1"/>
                </a:solidFill>
                <a:latin typeface="Calibri"/>
                <a:ea typeface="Calibri"/>
                <a:cs typeface="Calibri"/>
                <a:sym typeface="Calibri"/>
              </a:defRPr>
            </a:lvl1pPr>
            <a:lvl2pPr marL="914400" lvl="1" indent="-228600" algn="l">
              <a:lnSpc>
                <a:spcPct val="100000"/>
              </a:lnSpc>
              <a:spcBef>
                <a:spcPts val="0"/>
              </a:spcBef>
              <a:spcAft>
                <a:spcPts val="0"/>
              </a:spcAft>
              <a:buSzPts val="1200"/>
              <a:buNone/>
              <a:defRPr sz="1125" b="1"/>
            </a:lvl2pPr>
            <a:lvl3pPr marL="1371600" lvl="2" indent="-228600" algn="l">
              <a:lnSpc>
                <a:spcPct val="100000"/>
              </a:lnSpc>
              <a:spcBef>
                <a:spcPts val="0"/>
              </a:spcBef>
              <a:spcAft>
                <a:spcPts val="0"/>
              </a:spcAft>
              <a:buSzPts val="1080"/>
              <a:buNone/>
              <a:defRPr sz="1013" b="1"/>
            </a:lvl3pPr>
            <a:lvl4pPr marL="1828800" lvl="3" indent="-228600" algn="l">
              <a:lnSpc>
                <a:spcPct val="100000"/>
              </a:lnSpc>
              <a:spcBef>
                <a:spcPts val="0"/>
              </a:spcBef>
              <a:spcAft>
                <a:spcPts val="0"/>
              </a:spcAft>
              <a:buSzPts val="960"/>
              <a:buNone/>
              <a:defRPr sz="900" b="1"/>
            </a:lvl4pPr>
            <a:lvl5pPr marL="2286000" lvl="4" indent="-228600" algn="l">
              <a:lnSpc>
                <a:spcPct val="100000"/>
              </a:lnSpc>
              <a:spcBef>
                <a:spcPts val="0"/>
              </a:spcBef>
              <a:spcAft>
                <a:spcPts val="0"/>
              </a:spcAft>
              <a:buSzPts val="960"/>
              <a:buFont typeface="Arial"/>
              <a:buNone/>
              <a:defRPr sz="900" b="1"/>
            </a:lvl5pPr>
            <a:lvl6pPr marL="2743200" lvl="5" indent="-228600" algn="l">
              <a:lnSpc>
                <a:spcPct val="90000"/>
              </a:lnSpc>
              <a:spcBef>
                <a:spcPts val="281"/>
              </a:spcBef>
              <a:spcAft>
                <a:spcPts val="0"/>
              </a:spcAft>
              <a:buClr>
                <a:schemeClr val="dk1"/>
              </a:buClr>
              <a:buSzPts val="1200"/>
              <a:buNone/>
              <a:defRPr sz="900" b="1"/>
            </a:lvl6pPr>
            <a:lvl7pPr marL="3200400" lvl="6" indent="-228600" algn="l">
              <a:lnSpc>
                <a:spcPct val="90000"/>
              </a:lnSpc>
              <a:spcBef>
                <a:spcPts val="281"/>
              </a:spcBef>
              <a:spcAft>
                <a:spcPts val="0"/>
              </a:spcAft>
              <a:buClr>
                <a:schemeClr val="dk1"/>
              </a:buClr>
              <a:buSzPts val="1200"/>
              <a:buNone/>
              <a:defRPr sz="900" b="1"/>
            </a:lvl7pPr>
            <a:lvl8pPr marL="3657600" lvl="7" indent="-228600" algn="l">
              <a:lnSpc>
                <a:spcPct val="90000"/>
              </a:lnSpc>
              <a:spcBef>
                <a:spcPts val="281"/>
              </a:spcBef>
              <a:spcAft>
                <a:spcPts val="0"/>
              </a:spcAft>
              <a:buClr>
                <a:schemeClr val="dk1"/>
              </a:buClr>
              <a:buSzPts val="1200"/>
              <a:buNone/>
              <a:defRPr sz="900" b="1"/>
            </a:lvl8pPr>
            <a:lvl9pPr marL="4114800" lvl="8" indent="-228600" algn="l">
              <a:lnSpc>
                <a:spcPct val="90000"/>
              </a:lnSpc>
              <a:spcBef>
                <a:spcPts val="281"/>
              </a:spcBef>
              <a:spcAft>
                <a:spcPts val="0"/>
              </a:spcAft>
              <a:buClr>
                <a:schemeClr val="dk1"/>
              </a:buClr>
              <a:buSzPts val="1200"/>
              <a:buNone/>
              <a:defRPr sz="900" b="1"/>
            </a:lvl9pPr>
          </a:lstStyle>
          <a:p>
            <a:endParaRPr/>
          </a:p>
        </p:txBody>
      </p:sp>
      <p:sp>
        <p:nvSpPr>
          <p:cNvPr id="168" name="Google Shape;168;p22"/>
          <p:cNvSpPr/>
          <p:nvPr/>
        </p:nvSpPr>
        <p:spPr>
          <a:xfrm>
            <a:off x="0" y="5562"/>
            <a:ext cx="284480" cy="5137938"/>
          </a:xfrm>
          <a:custGeom>
            <a:avLst/>
            <a:gdLst/>
            <a:ahLst/>
            <a:cxnLst/>
            <a:rect l="l" t="t" r="r" b="b"/>
            <a:pathLst>
              <a:path w="284480" h="5137938" extrusionOk="0">
                <a:moveTo>
                  <a:pt x="0" y="0"/>
                </a:moveTo>
                <a:lnTo>
                  <a:pt x="48193" y="26158"/>
                </a:lnTo>
                <a:cubicBezTo>
                  <a:pt x="190752" y="122469"/>
                  <a:pt x="284480" y="285569"/>
                  <a:pt x="284480" y="470561"/>
                </a:cubicBezTo>
                <a:lnTo>
                  <a:pt x="284480" y="5137938"/>
                </a:lnTo>
                <a:lnTo>
                  <a:pt x="0" y="5137938"/>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9" name="Google Shape;169;p22"/>
          <p:cNvSpPr/>
          <p:nvPr/>
        </p:nvSpPr>
        <p:spPr>
          <a:xfrm>
            <a:off x="-381114" y="-800031"/>
            <a:ext cx="2185436" cy="2185436"/>
          </a:xfrm>
          <a:prstGeom prst="ellipse">
            <a:avLst/>
          </a:pr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70" name="Google Shape;170;p22"/>
          <p:cNvSpPr/>
          <p:nvPr/>
        </p:nvSpPr>
        <p:spPr>
          <a:xfrm>
            <a:off x="-166988" y="-578995"/>
            <a:ext cx="1655584" cy="1655584"/>
          </a:xfrm>
          <a:prstGeom prst="ellips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71" name="Google Shape;171;p22"/>
          <p:cNvSpPr/>
          <p:nvPr/>
        </p:nvSpPr>
        <p:spPr>
          <a:xfrm>
            <a:off x="-26948" y="-456025"/>
            <a:ext cx="1202784" cy="1202784"/>
          </a:xfrm>
          <a:prstGeom prst="ellipse">
            <a:avLst/>
          </a:prstGeom>
          <a:solidFill>
            <a:srgbClr val="FFFFFF">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172" name="Google Shape;172;p22"/>
          <p:cNvGrpSpPr/>
          <p:nvPr/>
        </p:nvGrpSpPr>
        <p:grpSpPr>
          <a:xfrm>
            <a:off x="6400800" y="4686440"/>
            <a:ext cx="531658" cy="531658"/>
            <a:chOff x="8694892" y="4686440"/>
            <a:chExt cx="531658" cy="531658"/>
          </a:xfrm>
        </p:grpSpPr>
        <p:sp>
          <p:nvSpPr>
            <p:cNvPr id="173" name="Google Shape;173;p22"/>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174" name="Google Shape;174;p22"/>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175" name="Google Shape;175;p22"/>
          <p:cNvSpPr txBox="1">
            <a:spLocks noGrp="1"/>
          </p:cNvSpPr>
          <p:nvPr>
            <p:ph type="title"/>
          </p:nvPr>
        </p:nvSpPr>
        <p:spPr>
          <a:xfrm>
            <a:off x="457200" y="274319"/>
            <a:ext cx="6042279" cy="548640"/>
          </a:xfrm>
          <a:prstGeom prst="rect">
            <a:avLst/>
          </a:prstGeom>
          <a:noFill/>
          <a:ln>
            <a:noFill/>
          </a:ln>
        </p:spPr>
        <p:txBody>
          <a:bodyPr spcFirstLastPara="1" wrap="square" lIns="0" tIns="45700" rIns="0" bIns="0" anchor="t"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6" name="Google Shape;176;p22"/>
          <p:cNvSpPr txBox="1">
            <a:spLocks noGrp="1"/>
          </p:cNvSpPr>
          <p:nvPr>
            <p:ph type="body" idx="4"/>
          </p:nvPr>
        </p:nvSpPr>
        <p:spPr>
          <a:xfrm>
            <a:off x="457200" y="970731"/>
            <a:ext cx="2880360" cy="506375"/>
          </a:xfrm>
          <a:prstGeom prst="rect">
            <a:avLst/>
          </a:prstGeom>
          <a:noFill/>
          <a:ln>
            <a:noFill/>
          </a:ln>
        </p:spPr>
        <p:txBody>
          <a:bodyPr spcFirstLastPara="1" wrap="square" lIns="0" tIns="0" rIns="0" bIns="0" anchor="b" anchorCtr="0">
            <a:normAutofit/>
          </a:bodyPr>
          <a:lstStyle>
            <a:lvl1pPr marL="457200" lvl="0" indent="-228600" algn="l">
              <a:lnSpc>
                <a:spcPct val="100000"/>
              </a:lnSpc>
              <a:spcBef>
                <a:spcPts val="0"/>
              </a:spcBef>
              <a:spcAft>
                <a:spcPts val="0"/>
              </a:spcAft>
              <a:buSzPts val="1440"/>
              <a:buNone/>
              <a:defRPr sz="1350" b="1">
                <a:solidFill>
                  <a:schemeClr val="accent1"/>
                </a:solidFill>
                <a:latin typeface="Calibri"/>
                <a:ea typeface="Calibri"/>
                <a:cs typeface="Calibri"/>
                <a:sym typeface="Calibri"/>
              </a:defRPr>
            </a:lvl1pPr>
            <a:lvl2pPr marL="914400" lvl="1" indent="-228600" algn="l">
              <a:lnSpc>
                <a:spcPct val="100000"/>
              </a:lnSpc>
              <a:spcBef>
                <a:spcPts val="0"/>
              </a:spcBef>
              <a:spcAft>
                <a:spcPts val="0"/>
              </a:spcAft>
              <a:buSzPts val="1200"/>
              <a:buNone/>
              <a:defRPr sz="1125" b="1"/>
            </a:lvl2pPr>
            <a:lvl3pPr marL="1371600" lvl="2" indent="-228600" algn="l">
              <a:lnSpc>
                <a:spcPct val="100000"/>
              </a:lnSpc>
              <a:spcBef>
                <a:spcPts val="0"/>
              </a:spcBef>
              <a:spcAft>
                <a:spcPts val="0"/>
              </a:spcAft>
              <a:buSzPts val="1080"/>
              <a:buNone/>
              <a:defRPr sz="1013" b="1"/>
            </a:lvl3pPr>
            <a:lvl4pPr marL="1828800" lvl="3" indent="-228600" algn="l">
              <a:lnSpc>
                <a:spcPct val="100000"/>
              </a:lnSpc>
              <a:spcBef>
                <a:spcPts val="0"/>
              </a:spcBef>
              <a:spcAft>
                <a:spcPts val="0"/>
              </a:spcAft>
              <a:buSzPts val="960"/>
              <a:buNone/>
              <a:defRPr sz="900" b="1"/>
            </a:lvl4pPr>
            <a:lvl5pPr marL="2286000" lvl="4" indent="-228600" algn="l">
              <a:lnSpc>
                <a:spcPct val="100000"/>
              </a:lnSpc>
              <a:spcBef>
                <a:spcPts val="0"/>
              </a:spcBef>
              <a:spcAft>
                <a:spcPts val="0"/>
              </a:spcAft>
              <a:buSzPts val="960"/>
              <a:buFont typeface="Arial"/>
              <a:buNone/>
              <a:defRPr sz="900" b="1"/>
            </a:lvl5pPr>
            <a:lvl6pPr marL="2743200" lvl="5" indent="-228600" algn="l">
              <a:lnSpc>
                <a:spcPct val="90000"/>
              </a:lnSpc>
              <a:spcBef>
                <a:spcPts val="281"/>
              </a:spcBef>
              <a:spcAft>
                <a:spcPts val="0"/>
              </a:spcAft>
              <a:buClr>
                <a:schemeClr val="dk1"/>
              </a:buClr>
              <a:buSzPts val="1200"/>
              <a:buNone/>
              <a:defRPr sz="900" b="1"/>
            </a:lvl6pPr>
            <a:lvl7pPr marL="3200400" lvl="6" indent="-228600" algn="l">
              <a:lnSpc>
                <a:spcPct val="90000"/>
              </a:lnSpc>
              <a:spcBef>
                <a:spcPts val="281"/>
              </a:spcBef>
              <a:spcAft>
                <a:spcPts val="0"/>
              </a:spcAft>
              <a:buClr>
                <a:schemeClr val="dk1"/>
              </a:buClr>
              <a:buSzPts val="1200"/>
              <a:buNone/>
              <a:defRPr sz="900" b="1"/>
            </a:lvl7pPr>
            <a:lvl8pPr marL="3657600" lvl="7" indent="-228600" algn="l">
              <a:lnSpc>
                <a:spcPct val="90000"/>
              </a:lnSpc>
              <a:spcBef>
                <a:spcPts val="281"/>
              </a:spcBef>
              <a:spcAft>
                <a:spcPts val="0"/>
              </a:spcAft>
              <a:buClr>
                <a:schemeClr val="dk1"/>
              </a:buClr>
              <a:buSzPts val="1200"/>
              <a:buNone/>
              <a:defRPr sz="900" b="1"/>
            </a:lvl8pPr>
            <a:lvl9pPr marL="4114800" lvl="8" indent="-228600" algn="l">
              <a:lnSpc>
                <a:spcPct val="90000"/>
              </a:lnSpc>
              <a:spcBef>
                <a:spcPts val="281"/>
              </a:spcBef>
              <a:spcAft>
                <a:spcPts val="0"/>
              </a:spcAft>
              <a:buClr>
                <a:schemeClr val="dk1"/>
              </a:buClr>
              <a:buSzPts val="1200"/>
              <a:buNone/>
              <a:defRPr sz="900" b="1"/>
            </a:lvl9pPr>
          </a:lstStyle>
          <a:p>
            <a:endParaRPr/>
          </a:p>
        </p:txBody>
      </p:sp>
    </p:spTree>
  </p:cSld>
  <p:clrMapOvr>
    <a:masterClrMapping/>
  </p:clrMapOvr>
  <p:transition spd="slow">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Weighted Left">
  <p:cSld name="Weighted Left">
    <p:spTree>
      <p:nvGrpSpPr>
        <p:cNvPr id="1" name="Shape 177"/>
        <p:cNvGrpSpPr/>
        <p:nvPr/>
      </p:nvGrpSpPr>
      <p:grpSpPr>
        <a:xfrm>
          <a:off x="0" y="0"/>
          <a:ext cx="0" cy="0"/>
          <a:chOff x="0" y="0"/>
          <a:chExt cx="0" cy="0"/>
        </a:xfrm>
      </p:grpSpPr>
      <p:sp>
        <p:nvSpPr>
          <p:cNvPr id="178" name="Google Shape;178;p23"/>
          <p:cNvSpPr txBox="1">
            <a:spLocks noGrp="1"/>
          </p:cNvSpPr>
          <p:nvPr>
            <p:ph type="title"/>
          </p:nvPr>
        </p:nvSpPr>
        <p:spPr>
          <a:xfrm>
            <a:off x="365760" y="274320"/>
            <a:ext cx="5074920" cy="548640"/>
          </a:xfrm>
          <a:prstGeom prst="rect">
            <a:avLst/>
          </a:prstGeom>
          <a:noFill/>
          <a:ln>
            <a:noFill/>
          </a:ln>
        </p:spPr>
        <p:txBody>
          <a:bodyPr spcFirstLastPara="1" wrap="square" lIns="0" tIns="45700" rIns="0" bIns="0" anchor="t"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9" name="Google Shape;179;p23"/>
          <p:cNvSpPr txBox="1">
            <a:spLocks noGrp="1"/>
          </p:cNvSpPr>
          <p:nvPr>
            <p:ph type="body" idx="1"/>
          </p:nvPr>
        </p:nvSpPr>
        <p:spPr>
          <a:xfrm>
            <a:off x="365760" y="1673352"/>
            <a:ext cx="3941294" cy="2955798"/>
          </a:xfrm>
          <a:prstGeom prst="rect">
            <a:avLst/>
          </a:prstGeom>
          <a:noFill/>
          <a:ln>
            <a:noFill/>
          </a:ln>
        </p:spPr>
        <p:txBody>
          <a:bodyPr spcFirstLastPara="1" wrap="square" lIns="0" tIns="0" rIns="0" bIns="0" anchor="t" anchorCtr="0">
            <a:noAutofit/>
          </a:bodyPr>
          <a:lstStyle>
            <a:lvl1pPr marL="457200" lvl="0" indent="-280988" algn="l">
              <a:lnSpc>
                <a:spcPct val="100000"/>
              </a:lnSpc>
              <a:spcBef>
                <a:spcPts val="0"/>
              </a:spcBef>
              <a:spcAft>
                <a:spcPts val="0"/>
              </a:spcAft>
              <a:buSzPts val="825"/>
              <a:buChar char="▶"/>
              <a:defRPr/>
            </a:lvl1pPr>
            <a:lvl2pPr marL="914400" lvl="1" indent="-280988" algn="l">
              <a:lnSpc>
                <a:spcPct val="100000"/>
              </a:lnSpc>
              <a:spcBef>
                <a:spcPts val="0"/>
              </a:spcBef>
              <a:spcAft>
                <a:spcPts val="0"/>
              </a:spcAft>
              <a:buSzPts val="825"/>
              <a:buChar char="▶"/>
              <a:defRPr/>
            </a:lvl2pPr>
            <a:lvl3pPr marL="1371600" lvl="2" indent="-277177" algn="l">
              <a:lnSpc>
                <a:spcPct val="110000"/>
              </a:lnSpc>
              <a:spcBef>
                <a:spcPts val="113"/>
              </a:spcBef>
              <a:spcAft>
                <a:spcPts val="0"/>
              </a:spcAft>
              <a:buSzPts val="765"/>
              <a:buChar char="▪"/>
              <a:defRPr/>
            </a:lvl3pPr>
            <a:lvl4pPr marL="1828800" lvl="3" indent="-271780" algn="l">
              <a:lnSpc>
                <a:spcPct val="100000"/>
              </a:lnSpc>
              <a:spcBef>
                <a:spcPts val="113"/>
              </a:spcBef>
              <a:spcAft>
                <a:spcPts val="0"/>
              </a:spcAft>
              <a:buSzPts val="680"/>
              <a:buChar char="▪"/>
              <a:defRPr/>
            </a:lvl4pPr>
            <a:lvl5pPr marL="2286000" lvl="4" indent="-228600" algn="l">
              <a:lnSpc>
                <a:spcPct val="100000"/>
              </a:lnSpc>
              <a:spcBef>
                <a:spcPts val="75"/>
              </a:spcBef>
              <a:spcAft>
                <a:spcPts val="0"/>
              </a:spcAft>
              <a:buSzPts val="850"/>
              <a:buFont typeface="Arial"/>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80" name="Google Shape;180;p23"/>
          <p:cNvSpPr txBox="1">
            <a:spLocks noGrp="1"/>
          </p:cNvSpPr>
          <p:nvPr>
            <p:ph type="body" idx="2"/>
          </p:nvPr>
        </p:nvSpPr>
        <p:spPr>
          <a:xfrm>
            <a:off x="4629151" y="1666494"/>
            <a:ext cx="1712786" cy="2955798"/>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81" name="Google Shape;181;p23"/>
          <p:cNvSpPr txBox="1">
            <a:spLocks noGrp="1"/>
          </p:cNvSpPr>
          <p:nvPr>
            <p:ph type="body" idx="3"/>
          </p:nvPr>
        </p:nvSpPr>
        <p:spPr>
          <a:xfrm>
            <a:off x="365760" y="822960"/>
            <a:ext cx="5082139" cy="265660"/>
          </a:xfrm>
          <a:prstGeom prst="rect">
            <a:avLst/>
          </a:prstGeom>
          <a:noFill/>
          <a:ln>
            <a:noFill/>
          </a:ln>
        </p:spPr>
        <p:txBody>
          <a:bodyPr spcFirstLastPara="1" wrap="square" lIns="0" tIns="45700" rIns="91425" bIns="45700" anchor="t" anchorCtr="0">
            <a:normAutofit/>
          </a:bodyPr>
          <a:lstStyle>
            <a:lvl1pPr marL="457200" lvl="0" indent="-228600" algn="l">
              <a:lnSpc>
                <a:spcPct val="110000"/>
              </a:lnSpc>
              <a:spcBef>
                <a:spcPts val="0"/>
              </a:spcBef>
              <a:spcAft>
                <a:spcPts val="0"/>
              </a:spcAft>
              <a:buSzPts val="675"/>
              <a:buFont typeface="Montserrat"/>
              <a:buNone/>
              <a:defRPr sz="900" b="1">
                <a:solidFill>
                  <a:schemeClr val="accent2"/>
                </a:solidFill>
                <a:latin typeface="Arial"/>
                <a:ea typeface="Arial"/>
                <a:cs typeface="Arial"/>
                <a:sym typeface="Arial"/>
              </a:defRPr>
            </a:lvl1pPr>
            <a:lvl2pPr marL="914400" lvl="1" indent="-228600" algn="l">
              <a:lnSpc>
                <a:spcPct val="100000"/>
              </a:lnSpc>
              <a:spcBef>
                <a:spcPts val="506"/>
              </a:spcBef>
              <a:spcAft>
                <a:spcPts val="0"/>
              </a:spcAft>
              <a:buSzPts val="844"/>
              <a:buNone/>
              <a:defRPr sz="1125">
                <a:solidFill>
                  <a:srgbClr val="898989"/>
                </a:solidFill>
              </a:defRPr>
            </a:lvl2pPr>
            <a:lvl3pPr marL="1371600" lvl="2" indent="-228600" algn="l">
              <a:lnSpc>
                <a:spcPct val="100000"/>
              </a:lnSpc>
              <a:spcBef>
                <a:spcPts val="113"/>
              </a:spcBef>
              <a:spcAft>
                <a:spcPts val="0"/>
              </a:spcAft>
              <a:buSzPts val="861"/>
              <a:buNone/>
              <a:defRPr sz="1013">
                <a:solidFill>
                  <a:srgbClr val="898989"/>
                </a:solidFill>
              </a:defRPr>
            </a:lvl3pPr>
            <a:lvl4pPr marL="1828800" lvl="3" indent="-228600" algn="l">
              <a:lnSpc>
                <a:spcPct val="100000"/>
              </a:lnSpc>
              <a:spcBef>
                <a:spcPts val="113"/>
              </a:spcBef>
              <a:spcAft>
                <a:spcPts val="0"/>
              </a:spcAft>
              <a:buSzPts val="765"/>
              <a:buNone/>
              <a:defRPr sz="900">
                <a:solidFill>
                  <a:srgbClr val="898989"/>
                </a:solidFill>
              </a:defRPr>
            </a:lvl4pPr>
            <a:lvl5pPr marL="2286000" lvl="4" indent="-228600" algn="l">
              <a:lnSpc>
                <a:spcPct val="100000"/>
              </a:lnSpc>
              <a:spcBef>
                <a:spcPts val="75"/>
              </a:spcBef>
              <a:spcAft>
                <a:spcPts val="0"/>
              </a:spcAft>
              <a:buSzPts val="765"/>
              <a:buFont typeface="Arial"/>
              <a:buNone/>
              <a:defRPr sz="900">
                <a:solidFill>
                  <a:srgbClr val="898989"/>
                </a:solidFill>
              </a:defRPr>
            </a:lvl5pPr>
            <a:lvl6pPr marL="2743200" lvl="5" indent="-228600" algn="l">
              <a:lnSpc>
                <a:spcPct val="100000"/>
              </a:lnSpc>
              <a:spcBef>
                <a:spcPts val="225"/>
              </a:spcBef>
              <a:spcAft>
                <a:spcPts val="0"/>
              </a:spcAft>
              <a:buSzPts val="900"/>
              <a:buNone/>
              <a:defRPr sz="900">
                <a:solidFill>
                  <a:srgbClr val="898989"/>
                </a:solidFill>
              </a:defRPr>
            </a:lvl6pPr>
            <a:lvl7pPr marL="3200400" lvl="6" indent="-228600" algn="l">
              <a:lnSpc>
                <a:spcPct val="100000"/>
              </a:lnSpc>
              <a:spcBef>
                <a:spcPts val="225"/>
              </a:spcBef>
              <a:spcAft>
                <a:spcPts val="0"/>
              </a:spcAft>
              <a:buSzPts val="900"/>
              <a:buNone/>
              <a:defRPr sz="900">
                <a:solidFill>
                  <a:srgbClr val="898989"/>
                </a:solidFill>
              </a:defRPr>
            </a:lvl7pPr>
            <a:lvl8pPr marL="3657600" lvl="7" indent="-228600" algn="l">
              <a:lnSpc>
                <a:spcPct val="100000"/>
              </a:lnSpc>
              <a:spcBef>
                <a:spcPts val="225"/>
              </a:spcBef>
              <a:spcAft>
                <a:spcPts val="0"/>
              </a:spcAft>
              <a:buSzPts val="900"/>
              <a:buNone/>
              <a:defRPr sz="900">
                <a:solidFill>
                  <a:srgbClr val="898989"/>
                </a:solidFill>
              </a:defRPr>
            </a:lvl8pPr>
            <a:lvl9pPr marL="4114800" lvl="8" indent="-228600" algn="l">
              <a:lnSpc>
                <a:spcPct val="100000"/>
              </a:lnSpc>
              <a:spcBef>
                <a:spcPts val="225"/>
              </a:spcBef>
              <a:spcAft>
                <a:spcPts val="0"/>
              </a:spcAft>
              <a:buSzPts val="900"/>
              <a:buNone/>
              <a:defRPr sz="900">
                <a:solidFill>
                  <a:srgbClr val="898989"/>
                </a:solidFill>
              </a:defRPr>
            </a:lvl9pPr>
          </a:lstStyle>
          <a:p>
            <a:endParaRPr/>
          </a:p>
        </p:txBody>
      </p:sp>
      <p:grpSp>
        <p:nvGrpSpPr>
          <p:cNvPr id="182" name="Google Shape;182;p23"/>
          <p:cNvGrpSpPr/>
          <p:nvPr/>
        </p:nvGrpSpPr>
        <p:grpSpPr>
          <a:xfrm rot="5400000">
            <a:off x="4033064" y="617"/>
            <a:ext cx="2844803" cy="2843569"/>
            <a:chOff x="450355" y="386232"/>
            <a:chExt cx="1858714" cy="1857908"/>
          </a:xfrm>
        </p:grpSpPr>
        <p:sp>
          <p:nvSpPr>
            <p:cNvPr id="183" name="Google Shape;183;p23"/>
            <p:cNvSpPr/>
            <p:nvPr/>
          </p:nvSpPr>
          <p:spPr>
            <a:xfrm>
              <a:off x="453063" y="388134"/>
              <a:ext cx="1856006" cy="1856006"/>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chemeClr val="accent3">
                <a:alpha val="3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84" name="Google Shape;184;p23"/>
            <p:cNvSpPr/>
            <p:nvPr/>
          </p:nvSpPr>
          <p:spPr>
            <a:xfrm>
              <a:off x="458481" y="386232"/>
              <a:ext cx="925358" cy="929905"/>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chemeClr val="accent3">
                <a:alpha val="3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85" name="Google Shape;185;p23"/>
            <p:cNvSpPr/>
            <p:nvPr/>
          </p:nvSpPr>
          <p:spPr>
            <a:xfrm>
              <a:off x="450355" y="388134"/>
              <a:ext cx="529893" cy="51277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chemeClr val="accent3">
                <a:alpha val="3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186" name="Google Shape;186;p23"/>
          <p:cNvGrpSpPr/>
          <p:nvPr/>
        </p:nvGrpSpPr>
        <p:grpSpPr>
          <a:xfrm>
            <a:off x="6400800" y="4686440"/>
            <a:ext cx="531658" cy="531658"/>
            <a:chOff x="8694892" y="4686440"/>
            <a:chExt cx="531658" cy="531658"/>
          </a:xfrm>
        </p:grpSpPr>
        <p:sp>
          <p:nvSpPr>
            <p:cNvPr id="187" name="Google Shape;187;p23"/>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188" name="Google Shape;188;p23"/>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hree Column">
  <p:cSld name="Three Column">
    <p:spTree>
      <p:nvGrpSpPr>
        <p:cNvPr id="1" name="Shape 189"/>
        <p:cNvGrpSpPr/>
        <p:nvPr/>
      </p:nvGrpSpPr>
      <p:grpSpPr>
        <a:xfrm>
          <a:off x="0" y="0"/>
          <a:ext cx="0" cy="0"/>
          <a:chOff x="0" y="0"/>
          <a:chExt cx="0" cy="0"/>
        </a:xfrm>
      </p:grpSpPr>
      <p:sp>
        <p:nvSpPr>
          <p:cNvPr id="190" name="Google Shape;190;p24"/>
          <p:cNvSpPr/>
          <p:nvPr/>
        </p:nvSpPr>
        <p:spPr>
          <a:xfrm>
            <a:off x="0" y="5562"/>
            <a:ext cx="284480" cy="5137938"/>
          </a:xfrm>
          <a:custGeom>
            <a:avLst/>
            <a:gdLst/>
            <a:ahLst/>
            <a:cxnLst/>
            <a:rect l="l" t="t" r="r" b="b"/>
            <a:pathLst>
              <a:path w="284480" h="5137938" extrusionOk="0">
                <a:moveTo>
                  <a:pt x="0" y="0"/>
                </a:moveTo>
                <a:lnTo>
                  <a:pt x="48193" y="26158"/>
                </a:lnTo>
                <a:cubicBezTo>
                  <a:pt x="190752" y="122469"/>
                  <a:pt x="284480" y="285569"/>
                  <a:pt x="284480" y="470561"/>
                </a:cubicBezTo>
                <a:lnTo>
                  <a:pt x="284480" y="5137938"/>
                </a:lnTo>
                <a:lnTo>
                  <a:pt x="0" y="5137938"/>
                </a:lnTo>
                <a:close/>
              </a:path>
            </a:pathLst>
          </a:cu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1" name="Google Shape;191;p24"/>
          <p:cNvSpPr/>
          <p:nvPr/>
        </p:nvSpPr>
        <p:spPr>
          <a:xfrm>
            <a:off x="-381114" y="-800031"/>
            <a:ext cx="2185436" cy="2185436"/>
          </a:xfrm>
          <a:prstGeom prst="ellipse">
            <a:avLst/>
          </a:pr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2" name="Google Shape;192;p24"/>
          <p:cNvSpPr/>
          <p:nvPr/>
        </p:nvSpPr>
        <p:spPr>
          <a:xfrm>
            <a:off x="-166988" y="-578995"/>
            <a:ext cx="1655584" cy="1655584"/>
          </a:xfrm>
          <a:prstGeom prst="ellips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3" name="Google Shape;193;p24"/>
          <p:cNvSpPr txBox="1">
            <a:spLocks noGrp="1"/>
          </p:cNvSpPr>
          <p:nvPr>
            <p:ph type="body" idx="1"/>
          </p:nvPr>
        </p:nvSpPr>
        <p:spPr>
          <a:xfrm>
            <a:off x="457200" y="1568544"/>
            <a:ext cx="1803654" cy="3065598"/>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94" name="Google Shape;194;p24"/>
          <p:cNvSpPr txBox="1">
            <a:spLocks noGrp="1"/>
          </p:cNvSpPr>
          <p:nvPr>
            <p:ph type="body" idx="2"/>
          </p:nvPr>
        </p:nvSpPr>
        <p:spPr>
          <a:xfrm>
            <a:off x="2543175" y="365760"/>
            <a:ext cx="1803654" cy="4268382"/>
          </a:xfrm>
          <a:prstGeom prst="rect">
            <a:avLst/>
          </a:prstGeom>
          <a:noFill/>
          <a:ln>
            <a:noFill/>
          </a:ln>
        </p:spPr>
        <p:txBody>
          <a:bodyPr spcFirstLastPara="1" wrap="square" lIns="0" tIns="0" rIns="0" bIns="0" anchor="t" anchorCtr="0">
            <a:noAutofit/>
          </a:bodyPr>
          <a:lstStyle>
            <a:lvl1pPr marL="457200" lvl="0" indent="-280988" algn="l">
              <a:lnSpc>
                <a:spcPct val="100000"/>
              </a:lnSpc>
              <a:spcBef>
                <a:spcPts val="0"/>
              </a:spcBef>
              <a:spcAft>
                <a:spcPts val="0"/>
              </a:spcAft>
              <a:buSzPts val="825"/>
              <a:buChar char="▶"/>
              <a:defRPr/>
            </a:lvl1pPr>
            <a:lvl2pPr marL="914400" lvl="1" indent="-280988" algn="l">
              <a:lnSpc>
                <a:spcPct val="100000"/>
              </a:lnSpc>
              <a:spcBef>
                <a:spcPts val="0"/>
              </a:spcBef>
              <a:spcAft>
                <a:spcPts val="0"/>
              </a:spcAft>
              <a:buSzPts val="825"/>
              <a:buChar char="▶"/>
              <a:defRPr/>
            </a:lvl2pPr>
            <a:lvl3pPr marL="1371600" lvl="2" indent="-277177" algn="l">
              <a:lnSpc>
                <a:spcPct val="110000"/>
              </a:lnSpc>
              <a:spcBef>
                <a:spcPts val="113"/>
              </a:spcBef>
              <a:spcAft>
                <a:spcPts val="0"/>
              </a:spcAft>
              <a:buSzPts val="765"/>
              <a:buChar char="▪"/>
              <a:defRPr/>
            </a:lvl3pPr>
            <a:lvl4pPr marL="1828800" lvl="3" indent="-271780" algn="l">
              <a:lnSpc>
                <a:spcPct val="100000"/>
              </a:lnSpc>
              <a:spcBef>
                <a:spcPts val="113"/>
              </a:spcBef>
              <a:spcAft>
                <a:spcPts val="0"/>
              </a:spcAft>
              <a:buSzPts val="680"/>
              <a:buChar char="▪"/>
              <a:defRPr/>
            </a:lvl4pPr>
            <a:lvl5pPr marL="2286000" lvl="4" indent="-228600" algn="l">
              <a:lnSpc>
                <a:spcPct val="100000"/>
              </a:lnSpc>
              <a:spcBef>
                <a:spcPts val="75"/>
              </a:spcBef>
              <a:spcAft>
                <a:spcPts val="0"/>
              </a:spcAft>
              <a:buSzPts val="850"/>
              <a:buFont typeface="Arial"/>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95" name="Google Shape;195;p24"/>
          <p:cNvSpPr txBox="1">
            <a:spLocks noGrp="1"/>
          </p:cNvSpPr>
          <p:nvPr>
            <p:ph type="body" idx="3"/>
          </p:nvPr>
        </p:nvSpPr>
        <p:spPr>
          <a:xfrm>
            <a:off x="4630865" y="365760"/>
            <a:ext cx="1803654" cy="4268382"/>
          </a:xfrm>
          <a:prstGeom prst="rect">
            <a:avLst/>
          </a:prstGeom>
          <a:noFill/>
          <a:ln>
            <a:noFill/>
          </a:ln>
        </p:spPr>
        <p:txBody>
          <a:bodyPr spcFirstLastPara="1" wrap="square" lIns="0" tIns="0" rIns="0" bIns="0" anchor="t" anchorCtr="0">
            <a:noAutofit/>
          </a:bodyPr>
          <a:lstStyle>
            <a:lvl1pPr marL="457200" lvl="0" indent="-280988" algn="l">
              <a:lnSpc>
                <a:spcPct val="100000"/>
              </a:lnSpc>
              <a:spcBef>
                <a:spcPts val="0"/>
              </a:spcBef>
              <a:spcAft>
                <a:spcPts val="0"/>
              </a:spcAft>
              <a:buSzPts val="825"/>
              <a:buChar char="▶"/>
              <a:defRPr/>
            </a:lvl1pPr>
            <a:lvl2pPr marL="914400" lvl="1" indent="-280988" algn="l">
              <a:lnSpc>
                <a:spcPct val="100000"/>
              </a:lnSpc>
              <a:spcBef>
                <a:spcPts val="0"/>
              </a:spcBef>
              <a:spcAft>
                <a:spcPts val="0"/>
              </a:spcAft>
              <a:buSzPts val="825"/>
              <a:buChar char="▶"/>
              <a:defRPr/>
            </a:lvl2pPr>
            <a:lvl3pPr marL="1371600" lvl="2" indent="-277177" algn="l">
              <a:lnSpc>
                <a:spcPct val="110000"/>
              </a:lnSpc>
              <a:spcBef>
                <a:spcPts val="113"/>
              </a:spcBef>
              <a:spcAft>
                <a:spcPts val="0"/>
              </a:spcAft>
              <a:buSzPts val="765"/>
              <a:buChar char="▪"/>
              <a:defRPr/>
            </a:lvl3pPr>
            <a:lvl4pPr marL="1828800" lvl="3" indent="-271780" algn="l">
              <a:lnSpc>
                <a:spcPct val="100000"/>
              </a:lnSpc>
              <a:spcBef>
                <a:spcPts val="113"/>
              </a:spcBef>
              <a:spcAft>
                <a:spcPts val="0"/>
              </a:spcAft>
              <a:buSzPts val="680"/>
              <a:buChar char="▪"/>
              <a:defRPr/>
            </a:lvl4pPr>
            <a:lvl5pPr marL="2286000" lvl="4" indent="-228600" algn="l">
              <a:lnSpc>
                <a:spcPct val="100000"/>
              </a:lnSpc>
              <a:spcBef>
                <a:spcPts val="75"/>
              </a:spcBef>
              <a:spcAft>
                <a:spcPts val="0"/>
              </a:spcAft>
              <a:buSzPts val="850"/>
              <a:buFont typeface="Arial"/>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196" name="Google Shape;196;p24"/>
          <p:cNvSpPr/>
          <p:nvPr/>
        </p:nvSpPr>
        <p:spPr>
          <a:xfrm>
            <a:off x="-26948" y="-456025"/>
            <a:ext cx="1202784" cy="1202784"/>
          </a:xfrm>
          <a:prstGeom prst="ellipse">
            <a:avLst/>
          </a:prstGeom>
          <a:solidFill>
            <a:srgbClr val="FFFFFF">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197" name="Google Shape;197;p24"/>
          <p:cNvGrpSpPr/>
          <p:nvPr/>
        </p:nvGrpSpPr>
        <p:grpSpPr>
          <a:xfrm>
            <a:off x="6400800" y="4686440"/>
            <a:ext cx="531658" cy="531658"/>
            <a:chOff x="8694892" y="4686440"/>
            <a:chExt cx="531658" cy="531658"/>
          </a:xfrm>
        </p:grpSpPr>
        <p:sp>
          <p:nvSpPr>
            <p:cNvPr id="198" name="Google Shape;198;p24"/>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199" name="Google Shape;199;p24"/>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200" name="Google Shape;200;p24"/>
          <p:cNvSpPr txBox="1">
            <a:spLocks noGrp="1"/>
          </p:cNvSpPr>
          <p:nvPr>
            <p:ph type="title"/>
          </p:nvPr>
        </p:nvSpPr>
        <p:spPr>
          <a:xfrm>
            <a:off x="457200" y="365760"/>
            <a:ext cx="1801940" cy="960120"/>
          </a:xfrm>
          <a:prstGeom prst="rect">
            <a:avLst/>
          </a:prstGeom>
          <a:noFill/>
          <a:ln>
            <a:noFill/>
          </a:ln>
        </p:spPr>
        <p:txBody>
          <a:bodyPr spcFirstLastPara="1" wrap="square" lIns="91425" tIns="45700" rIns="91425" bIns="45700" anchor="t" anchorCtr="0">
            <a:normAutofit/>
          </a:bodyPr>
          <a:lstStyle>
            <a:lvl1pPr lvl="0" algn="l">
              <a:lnSpc>
                <a:spcPct val="85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transition spd="slow">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our Column">
  <p:cSld name="Four Column">
    <p:spTree>
      <p:nvGrpSpPr>
        <p:cNvPr id="1" name="Shape 201"/>
        <p:cNvGrpSpPr/>
        <p:nvPr/>
      </p:nvGrpSpPr>
      <p:grpSpPr>
        <a:xfrm>
          <a:off x="0" y="0"/>
          <a:ext cx="0" cy="0"/>
          <a:chOff x="0" y="0"/>
          <a:chExt cx="0" cy="0"/>
        </a:xfrm>
      </p:grpSpPr>
      <p:sp>
        <p:nvSpPr>
          <p:cNvPr id="202" name="Google Shape;202;p25"/>
          <p:cNvSpPr txBox="1">
            <a:spLocks noGrp="1"/>
          </p:cNvSpPr>
          <p:nvPr>
            <p:ph type="title"/>
          </p:nvPr>
        </p:nvSpPr>
        <p:spPr>
          <a:xfrm>
            <a:off x="365760" y="274320"/>
            <a:ext cx="5060231" cy="548640"/>
          </a:xfrm>
          <a:prstGeom prst="rect">
            <a:avLst/>
          </a:prstGeom>
          <a:noFill/>
          <a:ln>
            <a:noFill/>
          </a:ln>
        </p:spPr>
        <p:txBody>
          <a:bodyPr spcFirstLastPara="1" wrap="square" lIns="0" tIns="45700" rIns="0" bIns="0" anchor="t"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 name="Google Shape;203;p25"/>
          <p:cNvSpPr txBox="1">
            <a:spLocks noGrp="1"/>
          </p:cNvSpPr>
          <p:nvPr>
            <p:ph type="body" idx="1"/>
          </p:nvPr>
        </p:nvSpPr>
        <p:spPr>
          <a:xfrm>
            <a:off x="365760" y="1648963"/>
            <a:ext cx="1417320" cy="2955798"/>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204" name="Google Shape;204;p25"/>
          <p:cNvSpPr txBox="1">
            <a:spLocks noGrp="1"/>
          </p:cNvSpPr>
          <p:nvPr>
            <p:ph type="body" idx="2"/>
          </p:nvPr>
        </p:nvSpPr>
        <p:spPr>
          <a:xfrm>
            <a:off x="1933625" y="1648963"/>
            <a:ext cx="1417320" cy="2955798"/>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205" name="Google Shape;205;p25"/>
          <p:cNvSpPr txBox="1">
            <a:spLocks noGrp="1"/>
          </p:cNvSpPr>
          <p:nvPr>
            <p:ph type="body" idx="3"/>
          </p:nvPr>
        </p:nvSpPr>
        <p:spPr>
          <a:xfrm>
            <a:off x="3501490" y="1648963"/>
            <a:ext cx="1417320" cy="2955798"/>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206" name="Google Shape;206;p25"/>
          <p:cNvSpPr txBox="1">
            <a:spLocks noGrp="1"/>
          </p:cNvSpPr>
          <p:nvPr>
            <p:ph type="body" idx="4"/>
          </p:nvPr>
        </p:nvSpPr>
        <p:spPr>
          <a:xfrm>
            <a:off x="5069356" y="1648963"/>
            <a:ext cx="1417320" cy="2955798"/>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207" name="Google Shape;207;p25"/>
          <p:cNvSpPr txBox="1">
            <a:spLocks noGrp="1"/>
          </p:cNvSpPr>
          <p:nvPr>
            <p:ph type="body" idx="5"/>
          </p:nvPr>
        </p:nvSpPr>
        <p:spPr>
          <a:xfrm>
            <a:off x="365760" y="827475"/>
            <a:ext cx="5060231" cy="265660"/>
          </a:xfrm>
          <a:prstGeom prst="rect">
            <a:avLst/>
          </a:prstGeom>
          <a:noFill/>
          <a:ln>
            <a:noFill/>
          </a:ln>
        </p:spPr>
        <p:txBody>
          <a:bodyPr spcFirstLastPara="1" wrap="square" lIns="0" tIns="45700" rIns="91425" bIns="45700" anchor="t" anchorCtr="0">
            <a:normAutofit/>
          </a:bodyPr>
          <a:lstStyle>
            <a:lvl1pPr marL="457200" lvl="0" indent="-228600" algn="l">
              <a:lnSpc>
                <a:spcPct val="110000"/>
              </a:lnSpc>
              <a:spcBef>
                <a:spcPts val="0"/>
              </a:spcBef>
              <a:spcAft>
                <a:spcPts val="0"/>
              </a:spcAft>
              <a:buSzPts val="675"/>
              <a:buFont typeface="Montserrat"/>
              <a:buNone/>
              <a:defRPr sz="900" b="1">
                <a:solidFill>
                  <a:schemeClr val="accent2"/>
                </a:solidFill>
                <a:latin typeface="Arial"/>
                <a:ea typeface="Arial"/>
                <a:cs typeface="Arial"/>
                <a:sym typeface="Arial"/>
              </a:defRPr>
            </a:lvl1pPr>
            <a:lvl2pPr marL="914400" lvl="1" indent="-228600" algn="l">
              <a:lnSpc>
                <a:spcPct val="100000"/>
              </a:lnSpc>
              <a:spcBef>
                <a:spcPts val="506"/>
              </a:spcBef>
              <a:spcAft>
                <a:spcPts val="0"/>
              </a:spcAft>
              <a:buSzPts val="844"/>
              <a:buNone/>
              <a:defRPr sz="1125">
                <a:solidFill>
                  <a:srgbClr val="898989"/>
                </a:solidFill>
              </a:defRPr>
            </a:lvl2pPr>
            <a:lvl3pPr marL="1371600" lvl="2" indent="-228600" algn="l">
              <a:lnSpc>
                <a:spcPct val="100000"/>
              </a:lnSpc>
              <a:spcBef>
                <a:spcPts val="113"/>
              </a:spcBef>
              <a:spcAft>
                <a:spcPts val="0"/>
              </a:spcAft>
              <a:buSzPts val="861"/>
              <a:buNone/>
              <a:defRPr sz="1013">
                <a:solidFill>
                  <a:srgbClr val="898989"/>
                </a:solidFill>
              </a:defRPr>
            </a:lvl3pPr>
            <a:lvl4pPr marL="1828800" lvl="3" indent="-228600" algn="l">
              <a:lnSpc>
                <a:spcPct val="100000"/>
              </a:lnSpc>
              <a:spcBef>
                <a:spcPts val="113"/>
              </a:spcBef>
              <a:spcAft>
                <a:spcPts val="0"/>
              </a:spcAft>
              <a:buSzPts val="765"/>
              <a:buNone/>
              <a:defRPr sz="900">
                <a:solidFill>
                  <a:srgbClr val="898989"/>
                </a:solidFill>
              </a:defRPr>
            </a:lvl4pPr>
            <a:lvl5pPr marL="2286000" lvl="4" indent="-228600" algn="l">
              <a:lnSpc>
                <a:spcPct val="100000"/>
              </a:lnSpc>
              <a:spcBef>
                <a:spcPts val="75"/>
              </a:spcBef>
              <a:spcAft>
                <a:spcPts val="0"/>
              </a:spcAft>
              <a:buSzPts val="765"/>
              <a:buFont typeface="Arial"/>
              <a:buNone/>
              <a:defRPr sz="900">
                <a:solidFill>
                  <a:srgbClr val="898989"/>
                </a:solidFill>
              </a:defRPr>
            </a:lvl5pPr>
            <a:lvl6pPr marL="2743200" lvl="5" indent="-228600" algn="l">
              <a:lnSpc>
                <a:spcPct val="100000"/>
              </a:lnSpc>
              <a:spcBef>
                <a:spcPts val="225"/>
              </a:spcBef>
              <a:spcAft>
                <a:spcPts val="0"/>
              </a:spcAft>
              <a:buSzPts val="900"/>
              <a:buNone/>
              <a:defRPr sz="900">
                <a:solidFill>
                  <a:srgbClr val="898989"/>
                </a:solidFill>
              </a:defRPr>
            </a:lvl6pPr>
            <a:lvl7pPr marL="3200400" lvl="6" indent="-228600" algn="l">
              <a:lnSpc>
                <a:spcPct val="100000"/>
              </a:lnSpc>
              <a:spcBef>
                <a:spcPts val="225"/>
              </a:spcBef>
              <a:spcAft>
                <a:spcPts val="0"/>
              </a:spcAft>
              <a:buSzPts val="900"/>
              <a:buNone/>
              <a:defRPr sz="900">
                <a:solidFill>
                  <a:srgbClr val="898989"/>
                </a:solidFill>
              </a:defRPr>
            </a:lvl7pPr>
            <a:lvl8pPr marL="3657600" lvl="7" indent="-228600" algn="l">
              <a:lnSpc>
                <a:spcPct val="100000"/>
              </a:lnSpc>
              <a:spcBef>
                <a:spcPts val="225"/>
              </a:spcBef>
              <a:spcAft>
                <a:spcPts val="0"/>
              </a:spcAft>
              <a:buSzPts val="900"/>
              <a:buNone/>
              <a:defRPr sz="900">
                <a:solidFill>
                  <a:srgbClr val="898989"/>
                </a:solidFill>
              </a:defRPr>
            </a:lvl8pPr>
            <a:lvl9pPr marL="4114800" lvl="8" indent="-228600" algn="l">
              <a:lnSpc>
                <a:spcPct val="100000"/>
              </a:lnSpc>
              <a:spcBef>
                <a:spcPts val="225"/>
              </a:spcBef>
              <a:spcAft>
                <a:spcPts val="0"/>
              </a:spcAft>
              <a:buSzPts val="900"/>
              <a:buNone/>
              <a:defRPr sz="900">
                <a:solidFill>
                  <a:srgbClr val="898989"/>
                </a:solidFill>
              </a:defRPr>
            </a:lvl9pPr>
          </a:lstStyle>
          <a:p>
            <a:endParaRPr/>
          </a:p>
        </p:txBody>
      </p:sp>
      <p:grpSp>
        <p:nvGrpSpPr>
          <p:cNvPr id="208" name="Google Shape;208;p25"/>
          <p:cNvGrpSpPr/>
          <p:nvPr/>
        </p:nvGrpSpPr>
        <p:grpSpPr>
          <a:xfrm>
            <a:off x="4038845" y="0"/>
            <a:ext cx="2843569" cy="2840658"/>
            <a:chOff x="6300431" y="-3350"/>
            <a:chExt cx="2843569" cy="2840658"/>
          </a:xfrm>
        </p:grpSpPr>
        <p:sp>
          <p:nvSpPr>
            <p:cNvPr id="209" name="Google Shape;209;p25"/>
            <p:cNvSpPr/>
            <p:nvPr/>
          </p:nvSpPr>
          <p:spPr>
            <a:xfrm rot="5400000">
              <a:off x="6300431" y="-3350"/>
              <a:ext cx="2840658" cy="2840658"/>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chemeClr val="accent5">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0" name="Google Shape;210;p25"/>
            <p:cNvSpPr/>
            <p:nvPr/>
          </p:nvSpPr>
          <p:spPr>
            <a:xfrm rot="5400000">
              <a:off x="7724240" y="1462"/>
              <a:ext cx="1416281" cy="1423240"/>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chemeClr val="accent5">
                <a:alpha val="46274"/>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1" name="Google Shape;211;p25"/>
            <p:cNvSpPr/>
            <p:nvPr/>
          </p:nvSpPr>
          <p:spPr>
            <a:xfrm rot="5400000">
              <a:off x="8343173" y="13097"/>
              <a:ext cx="811013" cy="784820"/>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chemeClr val="accent5">
                <a:alpha val="66274"/>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212" name="Google Shape;212;p25"/>
          <p:cNvGrpSpPr/>
          <p:nvPr/>
        </p:nvGrpSpPr>
        <p:grpSpPr>
          <a:xfrm>
            <a:off x="6400800" y="4686440"/>
            <a:ext cx="531658" cy="531658"/>
            <a:chOff x="8694892" y="4686440"/>
            <a:chExt cx="531658" cy="531658"/>
          </a:xfrm>
        </p:grpSpPr>
        <p:sp>
          <p:nvSpPr>
            <p:cNvPr id="213" name="Google Shape;213;p25"/>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214" name="Google Shape;214;p25"/>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Center">
  <p:cSld name="Title Center">
    <p:spTree>
      <p:nvGrpSpPr>
        <p:cNvPr id="1" name="Shape 215"/>
        <p:cNvGrpSpPr/>
        <p:nvPr/>
      </p:nvGrpSpPr>
      <p:grpSpPr>
        <a:xfrm>
          <a:off x="0" y="0"/>
          <a:ext cx="0" cy="0"/>
          <a:chOff x="0" y="0"/>
          <a:chExt cx="0" cy="0"/>
        </a:xfrm>
      </p:grpSpPr>
      <p:sp>
        <p:nvSpPr>
          <p:cNvPr id="216" name="Google Shape;216;p26"/>
          <p:cNvSpPr txBox="1">
            <a:spLocks noGrp="1"/>
          </p:cNvSpPr>
          <p:nvPr>
            <p:ph type="title"/>
          </p:nvPr>
        </p:nvSpPr>
        <p:spPr>
          <a:xfrm>
            <a:off x="548640" y="1800850"/>
            <a:ext cx="1982804" cy="695325"/>
          </a:xfrm>
          <a:prstGeom prst="rect">
            <a:avLst/>
          </a:prstGeom>
          <a:noFill/>
          <a:ln>
            <a:noFill/>
          </a:ln>
        </p:spPr>
        <p:txBody>
          <a:bodyPr spcFirstLastPara="1" wrap="square" lIns="0" tIns="45700" rIns="91425" bIns="45700" anchor="t"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 name="Google Shape;217;p26"/>
          <p:cNvSpPr txBox="1">
            <a:spLocks noGrp="1"/>
          </p:cNvSpPr>
          <p:nvPr>
            <p:ph type="body" idx="1"/>
          </p:nvPr>
        </p:nvSpPr>
        <p:spPr>
          <a:xfrm>
            <a:off x="548640" y="2531994"/>
            <a:ext cx="1982804" cy="266453"/>
          </a:xfrm>
          <a:prstGeom prst="rect">
            <a:avLst/>
          </a:prstGeom>
          <a:noFill/>
          <a:ln>
            <a:noFill/>
          </a:ln>
        </p:spPr>
        <p:txBody>
          <a:bodyPr spcFirstLastPara="1" wrap="square" lIns="0" tIns="45700" rIns="0" bIns="45700" anchor="t" anchorCtr="0">
            <a:normAutofit/>
          </a:bodyPr>
          <a:lstStyle>
            <a:lvl1pPr marL="457200" lvl="0" indent="-228600" algn="l">
              <a:lnSpc>
                <a:spcPct val="110000"/>
              </a:lnSpc>
              <a:spcBef>
                <a:spcPts val="0"/>
              </a:spcBef>
              <a:spcAft>
                <a:spcPts val="0"/>
              </a:spcAft>
              <a:buSzPts val="675"/>
              <a:buFont typeface="Montserrat"/>
              <a:buNone/>
              <a:defRPr sz="900" b="1">
                <a:solidFill>
                  <a:schemeClr val="accent3"/>
                </a:solidFill>
                <a:latin typeface="Arial"/>
                <a:ea typeface="Arial"/>
                <a:cs typeface="Arial"/>
                <a:sym typeface="Arial"/>
              </a:defRPr>
            </a:lvl1pPr>
            <a:lvl2pPr marL="914400" lvl="1" indent="-228600" algn="l">
              <a:lnSpc>
                <a:spcPct val="100000"/>
              </a:lnSpc>
              <a:spcBef>
                <a:spcPts val="506"/>
              </a:spcBef>
              <a:spcAft>
                <a:spcPts val="0"/>
              </a:spcAft>
              <a:buSzPts val="844"/>
              <a:buNone/>
              <a:defRPr sz="1125">
                <a:solidFill>
                  <a:srgbClr val="898989"/>
                </a:solidFill>
              </a:defRPr>
            </a:lvl2pPr>
            <a:lvl3pPr marL="1371600" lvl="2" indent="-228600" algn="l">
              <a:lnSpc>
                <a:spcPct val="100000"/>
              </a:lnSpc>
              <a:spcBef>
                <a:spcPts val="113"/>
              </a:spcBef>
              <a:spcAft>
                <a:spcPts val="0"/>
              </a:spcAft>
              <a:buSzPts val="861"/>
              <a:buNone/>
              <a:defRPr sz="1013">
                <a:solidFill>
                  <a:srgbClr val="898989"/>
                </a:solidFill>
              </a:defRPr>
            </a:lvl3pPr>
            <a:lvl4pPr marL="1828800" lvl="3" indent="-228600" algn="l">
              <a:lnSpc>
                <a:spcPct val="100000"/>
              </a:lnSpc>
              <a:spcBef>
                <a:spcPts val="113"/>
              </a:spcBef>
              <a:spcAft>
                <a:spcPts val="0"/>
              </a:spcAft>
              <a:buSzPts val="765"/>
              <a:buNone/>
              <a:defRPr sz="900">
                <a:solidFill>
                  <a:srgbClr val="898989"/>
                </a:solidFill>
              </a:defRPr>
            </a:lvl4pPr>
            <a:lvl5pPr marL="2286000" lvl="4" indent="-228600" algn="l">
              <a:lnSpc>
                <a:spcPct val="100000"/>
              </a:lnSpc>
              <a:spcBef>
                <a:spcPts val="75"/>
              </a:spcBef>
              <a:spcAft>
                <a:spcPts val="0"/>
              </a:spcAft>
              <a:buSzPts val="765"/>
              <a:buFont typeface="Arial"/>
              <a:buNone/>
              <a:defRPr sz="900">
                <a:solidFill>
                  <a:srgbClr val="898989"/>
                </a:solidFill>
              </a:defRPr>
            </a:lvl5pPr>
            <a:lvl6pPr marL="2743200" lvl="5" indent="-228600" algn="l">
              <a:lnSpc>
                <a:spcPct val="100000"/>
              </a:lnSpc>
              <a:spcBef>
                <a:spcPts val="225"/>
              </a:spcBef>
              <a:spcAft>
                <a:spcPts val="0"/>
              </a:spcAft>
              <a:buSzPts val="900"/>
              <a:buNone/>
              <a:defRPr sz="900">
                <a:solidFill>
                  <a:srgbClr val="898989"/>
                </a:solidFill>
              </a:defRPr>
            </a:lvl6pPr>
            <a:lvl7pPr marL="3200400" lvl="6" indent="-228600" algn="l">
              <a:lnSpc>
                <a:spcPct val="100000"/>
              </a:lnSpc>
              <a:spcBef>
                <a:spcPts val="225"/>
              </a:spcBef>
              <a:spcAft>
                <a:spcPts val="0"/>
              </a:spcAft>
              <a:buSzPts val="900"/>
              <a:buNone/>
              <a:defRPr sz="900">
                <a:solidFill>
                  <a:srgbClr val="898989"/>
                </a:solidFill>
              </a:defRPr>
            </a:lvl7pPr>
            <a:lvl8pPr marL="3657600" lvl="7" indent="-228600" algn="l">
              <a:lnSpc>
                <a:spcPct val="100000"/>
              </a:lnSpc>
              <a:spcBef>
                <a:spcPts val="225"/>
              </a:spcBef>
              <a:spcAft>
                <a:spcPts val="0"/>
              </a:spcAft>
              <a:buSzPts val="900"/>
              <a:buNone/>
              <a:defRPr sz="900">
                <a:solidFill>
                  <a:srgbClr val="898989"/>
                </a:solidFill>
              </a:defRPr>
            </a:lvl8pPr>
            <a:lvl9pPr marL="4114800" lvl="8" indent="-228600" algn="l">
              <a:lnSpc>
                <a:spcPct val="100000"/>
              </a:lnSpc>
              <a:spcBef>
                <a:spcPts val="225"/>
              </a:spcBef>
              <a:spcAft>
                <a:spcPts val="0"/>
              </a:spcAft>
              <a:buSzPts val="900"/>
              <a:buNone/>
              <a:defRPr sz="900">
                <a:solidFill>
                  <a:srgbClr val="898989"/>
                </a:solidFill>
              </a:defRPr>
            </a:lvl9pPr>
          </a:lstStyle>
          <a:p>
            <a:endParaRPr/>
          </a:p>
        </p:txBody>
      </p:sp>
      <p:sp>
        <p:nvSpPr>
          <p:cNvPr id="218" name="Google Shape;218;p26"/>
          <p:cNvSpPr txBox="1">
            <a:spLocks noGrp="1"/>
          </p:cNvSpPr>
          <p:nvPr>
            <p:ph type="body" idx="2"/>
          </p:nvPr>
        </p:nvSpPr>
        <p:spPr>
          <a:xfrm>
            <a:off x="2897203" y="654518"/>
            <a:ext cx="3444733" cy="1757918"/>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219" name="Google Shape;219;p26"/>
          <p:cNvSpPr txBox="1">
            <a:spLocks noGrp="1"/>
          </p:cNvSpPr>
          <p:nvPr>
            <p:ph type="body" idx="3"/>
          </p:nvPr>
        </p:nvSpPr>
        <p:spPr>
          <a:xfrm>
            <a:off x="2897203" y="2731072"/>
            <a:ext cx="3444733" cy="1734693"/>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220" name="Google Shape;220;p26"/>
          <p:cNvSpPr/>
          <p:nvPr/>
        </p:nvSpPr>
        <p:spPr>
          <a:xfrm>
            <a:off x="-285836" y="-800031"/>
            <a:ext cx="1639077" cy="2185436"/>
          </a:xfrm>
          <a:prstGeom prst="ellipse">
            <a:avLst/>
          </a:prstGeom>
          <a:solidFill>
            <a:srgbClr val="FFFFFF">
              <a:alpha val="14509"/>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21" name="Google Shape;221;p26"/>
          <p:cNvSpPr/>
          <p:nvPr/>
        </p:nvSpPr>
        <p:spPr>
          <a:xfrm>
            <a:off x="-125241" y="-578995"/>
            <a:ext cx="1241688" cy="1655584"/>
          </a:xfrm>
          <a:prstGeom prst="ellipse">
            <a:avLst/>
          </a:prstGeom>
          <a:solidFill>
            <a:srgbClr val="FFFFFF">
              <a:alpha val="2000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22" name="Google Shape;222;p26"/>
          <p:cNvSpPr/>
          <p:nvPr/>
        </p:nvSpPr>
        <p:spPr>
          <a:xfrm>
            <a:off x="-20211" y="-456025"/>
            <a:ext cx="902088" cy="1202784"/>
          </a:xfrm>
          <a:prstGeom prst="ellipse">
            <a:avLst/>
          </a:prstGeom>
          <a:solidFill>
            <a:srgbClr val="FFFFFF">
              <a:alpha val="4000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23" name="Google Shape;223;p26"/>
          <p:cNvSpPr/>
          <p:nvPr/>
        </p:nvSpPr>
        <p:spPr>
          <a:xfrm>
            <a:off x="-285836" y="-800031"/>
            <a:ext cx="1639077" cy="2185436"/>
          </a:xfrm>
          <a:prstGeom prst="ellipse">
            <a:avLst/>
          </a:prstGeom>
          <a:solidFill>
            <a:srgbClr val="FFFFFF">
              <a:alpha val="14509"/>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24" name="Google Shape;224;p26"/>
          <p:cNvSpPr/>
          <p:nvPr/>
        </p:nvSpPr>
        <p:spPr>
          <a:xfrm>
            <a:off x="0" y="5562"/>
            <a:ext cx="284480" cy="5137938"/>
          </a:xfrm>
          <a:custGeom>
            <a:avLst/>
            <a:gdLst/>
            <a:ahLst/>
            <a:cxnLst/>
            <a:rect l="l" t="t" r="r" b="b"/>
            <a:pathLst>
              <a:path w="284480" h="5137938" extrusionOk="0">
                <a:moveTo>
                  <a:pt x="0" y="0"/>
                </a:moveTo>
                <a:lnTo>
                  <a:pt x="48193" y="26158"/>
                </a:lnTo>
                <a:cubicBezTo>
                  <a:pt x="190752" y="122469"/>
                  <a:pt x="284480" y="285569"/>
                  <a:pt x="284480" y="470561"/>
                </a:cubicBezTo>
                <a:lnTo>
                  <a:pt x="284480" y="5137938"/>
                </a:lnTo>
                <a:lnTo>
                  <a:pt x="0" y="5137938"/>
                </a:lnTo>
                <a:close/>
              </a:path>
            </a:pathLst>
          </a:cu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5" name="Google Shape;225;p26"/>
          <p:cNvSpPr/>
          <p:nvPr/>
        </p:nvSpPr>
        <p:spPr>
          <a:xfrm>
            <a:off x="-381114" y="-800031"/>
            <a:ext cx="2185436" cy="2185436"/>
          </a:xfrm>
          <a:prstGeom prst="ellipse">
            <a:avLst/>
          </a:pr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6" name="Google Shape;226;p26"/>
          <p:cNvSpPr/>
          <p:nvPr/>
        </p:nvSpPr>
        <p:spPr>
          <a:xfrm>
            <a:off x="-166988" y="-578995"/>
            <a:ext cx="1655584" cy="1655584"/>
          </a:xfrm>
          <a:prstGeom prst="ellips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7" name="Google Shape;227;p26"/>
          <p:cNvSpPr/>
          <p:nvPr/>
        </p:nvSpPr>
        <p:spPr>
          <a:xfrm>
            <a:off x="-26948" y="-456025"/>
            <a:ext cx="1202784" cy="1202784"/>
          </a:xfrm>
          <a:prstGeom prst="ellipse">
            <a:avLst/>
          </a:prstGeom>
          <a:solidFill>
            <a:srgbClr val="FFFFFF">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28" name="Google Shape;228;p26"/>
          <p:cNvGrpSpPr/>
          <p:nvPr/>
        </p:nvGrpSpPr>
        <p:grpSpPr>
          <a:xfrm>
            <a:off x="6400800" y="4686440"/>
            <a:ext cx="531658" cy="531658"/>
            <a:chOff x="8694892" y="4686440"/>
            <a:chExt cx="531658" cy="531658"/>
          </a:xfrm>
        </p:grpSpPr>
        <p:sp>
          <p:nvSpPr>
            <p:cNvPr id="229" name="Google Shape;229;p26"/>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230" name="Google Shape;230;p26"/>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A - Azure">
  <p:cSld name="Section A - Azure">
    <p:bg>
      <p:bgPr>
        <a:solidFill>
          <a:schemeClr val="accent2"/>
        </a:solidFill>
        <a:effectLst/>
      </p:bgPr>
    </p:bg>
    <p:spTree>
      <p:nvGrpSpPr>
        <p:cNvPr id="1" name="Shape 231"/>
        <p:cNvGrpSpPr/>
        <p:nvPr/>
      </p:nvGrpSpPr>
      <p:grpSpPr>
        <a:xfrm>
          <a:off x="0" y="0"/>
          <a:ext cx="0" cy="0"/>
          <a:chOff x="0" y="0"/>
          <a:chExt cx="0" cy="0"/>
        </a:xfrm>
      </p:grpSpPr>
      <p:sp>
        <p:nvSpPr>
          <p:cNvPr id="232" name="Google Shape;232;p27"/>
          <p:cNvSpPr txBox="1">
            <a:spLocks noGrp="1"/>
          </p:cNvSpPr>
          <p:nvPr>
            <p:ph type="ctrTitle"/>
          </p:nvPr>
        </p:nvSpPr>
        <p:spPr>
          <a:xfrm>
            <a:off x="514350" y="1647825"/>
            <a:ext cx="2751018" cy="2616200"/>
          </a:xfrm>
          <a:prstGeom prst="rect">
            <a:avLst/>
          </a:prstGeom>
          <a:noFill/>
          <a:ln>
            <a:noFill/>
          </a:ln>
        </p:spPr>
        <p:txBody>
          <a:bodyPr spcFirstLastPara="1" wrap="square" lIns="0" tIns="0" rIns="91425" bIns="45700" anchor="t" anchorCtr="0">
            <a:noAutofit/>
          </a:bodyPr>
          <a:lstStyle>
            <a:lvl1pPr lvl="0" algn="l">
              <a:lnSpc>
                <a:spcPct val="90000"/>
              </a:lnSpc>
              <a:spcBef>
                <a:spcPts val="0"/>
              </a:spcBef>
              <a:spcAft>
                <a:spcPts val="0"/>
              </a:spcAft>
              <a:buSzPts val="24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3" name="Google Shape;233;p27"/>
          <p:cNvSpPr txBox="1">
            <a:spLocks noGrp="1"/>
          </p:cNvSpPr>
          <p:nvPr>
            <p:ph type="body" idx="1"/>
          </p:nvPr>
        </p:nvSpPr>
        <p:spPr>
          <a:xfrm>
            <a:off x="514350" y="1375622"/>
            <a:ext cx="2751018" cy="223468"/>
          </a:xfrm>
          <a:prstGeom prst="rect">
            <a:avLst/>
          </a:prstGeom>
          <a:noFill/>
          <a:ln>
            <a:noFill/>
          </a:ln>
        </p:spPr>
        <p:txBody>
          <a:bodyPr spcFirstLastPara="1" wrap="square" lIns="0" tIns="45700" rIns="91425" bIns="45700" anchor="b" anchorCtr="0">
            <a:normAutofit/>
          </a:bodyPr>
          <a:lstStyle>
            <a:lvl1pPr marL="457200" lvl="0" indent="-228600" algn="l">
              <a:lnSpc>
                <a:spcPct val="100000"/>
              </a:lnSpc>
              <a:spcBef>
                <a:spcPts val="0"/>
              </a:spcBef>
              <a:spcAft>
                <a:spcPts val="0"/>
              </a:spcAft>
              <a:buSzPts val="900"/>
              <a:buNone/>
              <a:defRPr sz="1200" b="1">
                <a:solidFill>
                  <a:schemeClr val="lt1"/>
                </a:solidFill>
                <a:latin typeface="Calibri"/>
                <a:ea typeface="Calibri"/>
                <a:cs typeface="Calibri"/>
                <a:sym typeface="Calibri"/>
              </a:defRPr>
            </a:lvl1pPr>
            <a:lvl2pPr marL="914400" lvl="1" indent="-228600" algn="l">
              <a:lnSpc>
                <a:spcPct val="100000"/>
              </a:lnSpc>
              <a:spcBef>
                <a:spcPts val="0"/>
              </a:spcBef>
              <a:spcAft>
                <a:spcPts val="0"/>
              </a:spcAft>
              <a:buSzPts val="1125"/>
              <a:buNone/>
              <a:defRPr sz="1500">
                <a:solidFill>
                  <a:srgbClr val="898989"/>
                </a:solidFill>
              </a:defRPr>
            </a:lvl2pPr>
            <a:lvl3pPr marL="1371600" lvl="2" indent="-228600" algn="l">
              <a:lnSpc>
                <a:spcPct val="100000"/>
              </a:lnSpc>
              <a:spcBef>
                <a:spcPts val="113"/>
              </a:spcBef>
              <a:spcAft>
                <a:spcPts val="0"/>
              </a:spcAft>
              <a:buSzPts val="1148"/>
              <a:buNone/>
              <a:defRPr sz="1350">
                <a:solidFill>
                  <a:srgbClr val="898989"/>
                </a:solidFill>
              </a:defRPr>
            </a:lvl3pPr>
            <a:lvl4pPr marL="1828800" lvl="3" indent="-228600" algn="l">
              <a:lnSpc>
                <a:spcPct val="100000"/>
              </a:lnSpc>
              <a:spcBef>
                <a:spcPts val="113"/>
              </a:spcBef>
              <a:spcAft>
                <a:spcPts val="0"/>
              </a:spcAft>
              <a:buSzPts val="1020"/>
              <a:buNone/>
              <a:defRPr sz="1200">
                <a:solidFill>
                  <a:srgbClr val="898989"/>
                </a:solidFill>
              </a:defRPr>
            </a:lvl4pPr>
            <a:lvl5pPr marL="2286000" lvl="4" indent="-228600" algn="l">
              <a:lnSpc>
                <a:spcPct val="100000"/>
              </a:lnSpc>
              <a:spcBef>
                <a:spcPts val="75"/>
              </a:spcBef>
              <a:spcAft>
                <a:spcPts val="0"/>
              </a:spcAft>
              <a:buSzPts val="1020"/>
              <a:buFont typeface="Arial"/>
              <a:buNone/>
              <a:defRPr sz="1200">
                <a:solidFill>
                  <a:srgbClr val="898989"/>
                </a:solidFill>
              </a:defRPr>
            </a:lvl5pPr>
            <a:lvl6pPr marL="2743200" lvl="5" indent="-228600" algn="l">
              <a:lnSpc>
                <a:spcPct val="100000"/>
              </a:lnSpc>
              <a:spcBef>
                <a:spcPts val="225"/>
              </a:spcBef>
              <a:spcAft>
                <a:spcPts val="0"/>
              </a:spcAft>
              <a:buSzPts val="1200"/>
              <a:buNone/>
              <a:defRPr sz="1200">
                <a:solidFill>
                  <a:srgbClr val="898989"/>
                </a:solidFill>
              </a:defRPr>
            </a:lvl6pPr>
            <a:lvl7pPr marL="3200400" lvl="6" indent="-228600" algn="l">
              <a:lnSpc>
                <a:spcPct val="100000"/>
              </a:lnSpc>
              <a:spcBef>
                <a:spcPts val="225"/>
              </a:spcBef>
              <a:spcAft>
                <a:spcPts val="0"/>
              </a:spcAft>
              <a:buSzPts val="1200"/>
              <a:buNone/>
              <a:defRPr sz="1200">
                <a:solidFill>
                  <a:srgbClr val="898989"/>
                </a:solidFill>
              </a:defRPr>
            </a:lvl7pPr>
            <a:lvl8pPr marL="3657600" lvl="7" indent="-228600" algn="l">
              <a:lnSpc>
                <a:spcPct val="100000"/>
              </a:lnSpc>
              <a:spcBef>
                <a:spcPts val="225"/>
              </a:spcBef>
              <a:spcAft>
                <a:spcPts val="0"/>
              </a:spcAft>
              <a:buSzPts val="1200"/>
              <a:buNone/>
              <a:defRPr sz="1200">
                <a:solidFill>
                  <a:srgbClr val="898989"/>
                </a:solidFill>
              </a:defRPr>
            </a:lvl8pPr>
            <a:lvl9pPr marL="4114800" lvl="8" indent="-228600" algn="l">
              <a:lnSpc>
                <a:spcPct val="100000"/>
              </a:lnSpc>
              <a:spcBef>
                <a:spcPts val="225"/>
              </a:spcBef>
              <a:spcAft>
                <a:spcPts val="0"/>
              </a:spcAft>
              <a:buSzPts val="1200"/>
              <a:buNone/>
              <a:defRPr sz="1200">
                <a:solidFill>
                  <a:srgbClr val="898989"/>
                </a:solidFill>
              </a:defRPr>
            </a:lvl9pPr>
          </a:lstStyle>
          <a:p>
            <a:endParaRPr/>
          </a:p>
        </p:txBody>
      </p:sp>
      <p:sp>
        <p:nvSpPr>
          <p:cNvPr id="234" name="Google Shape;234;p27"/>
          <p:cNvSpPr/>
          <p:nvPr/>
        </p:nvSpPr>
        <p:spPr>
          <a:xfrm>
            <a:off x="4001503" y="0"/>
            <a:ext cx="2866122" cy="5143500"/>
          </a:xfrm>
          <a:custGeom>
            <a:avLst/>
            <a:gdLst/>
            <a:ahLst/>
            <a:cxnLst/>
            <a:rect l="l" t="t" r="r" b="b"/>
            <a:pathLst>
              <a:path w="2866122" h="5143500" extrusionOk="0">
                <a:moveTo>
                  <a:pt x="620587" y="0"/>
                </a:moveTo>
                <a:lnTo>
                  <a:pt x="2866122" y="0"/>
                </a:lnTo>
                <a:lnTo>
                  <a:pt x="2866122" y="5143500"/>
                </a:lnTo>
                <a:lnTo>
                  <a:pt x="598825" y="5143500"/>
                </a:lnTo>
                <a:lnTo>
                  <a:pt x="452335" y="4839406"/>
                </a:lnTo>
                <a:cubicBezTo>
                  <a:pt x="161065" y="4150767"/>
                  <a:pt x="0" y="3393649"/>
                  <a:pt x="0" y="2598911"/>
                </a:cubicBezTo>
                <a:cubicBezTo>
                  <a:pt x="0" y="1704832"/>
                  <a:pt x="203849" y="858363"/>
                  <a:pt x="567604" y="103448"/>
                </a:cubicBez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5" name="Google Shape;235;p27"/>
          <p:cNvSpPr/>
          <p:nvPr/>
        </p:nvSpPr>
        <p:spPr>
          <a:xfrm>
            <a:off x="4808097" y="0"/>
            <a:ext cx="2059528" cy="5143500"/>
          </a:xfrm>
          <a:custGeom>
            <a:avLst/>
            <a:gdLst/>
            <a:ahLst/>
            <a:cxnLst/>
            <a:rect l="l" t="t" r="r" b="b"/>
            <a:pathLst>
              <a:path w="2059528" h="5143500" extrusionOk="0">
                <a:moveTo>
                  <a:pt x="777141" y="0"/>
                </a:moveTo>
                <a:lnTo>
                  <a:pt x="2059528" y="0"/>
                </a:lnTo>
                <a:lnTo>
                  <a:pt x="2059528" y="5143500"/>
                </a:lnTo>
                <a:lnTo>
                  <a:pt x="744141" y="5143500"/>
                </a:lnTo>
                <a:lnTo>
                  <a:pt x="572971" y="4861746"/>
                </a:lnTo>
                <a:cubicBezTo>
                  <a:pt x="207561" y="4189088"/>
                  <a:pt x="0" y="3418238"/>
                  <a:pt x="0" y="2598910"/>
                </a:cubicBezTo>
                <a:cubicBezTo>
                  <a:pt x="0" y="1779582"/>
                  <a:pt x="207562" y="1008733"/>
                  <a:pt x="572971" y="33607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6" name="Google Shape;236;p27"/>
          <p:cNvSpPr/>
          <p:nvPr/>
        </p:nvSpPr>
        <p:spPr>
          <a:xfrm>
            <a:off x="5659762" y="1"/>
            <a:ext cx="1207863" cy="5143499"/>
          </a:xfrm>
          <a:custGeom>
            <a:avLst/>
            <a:gdLst/>
            <a:ahLst/>
            <a:cxnLst/>
            <a:rect l="l" t="t" r="r" b="b"/>
            <a:pathLst>
              <a:path w="1207863" h="5143499" extrusionOk="0">
                <a:moveTo>
                  <a:pt x="1033151" y="0"/>
                </a:moveTo>
                <a:lnTo>
                  <a:pt x="1207863" y="0"/>
                </a:lnTo>
                <a:lnTo>
                  <a:pt x="1207863" y="6102"/>
                </a:lnTo>
                <a:lnTo>
                  <a:pt x="1207863" y="2568742"/>
                </a:lnTo>
                <a:lnTo>
                  <a:pt x="1207863" y="5143499"/>
                </a:lnTo>
                <a:lnTo>
                  <a:pt x="983780" y="5143499"/>
                </a:lnTo>
                <a:lnTo>
                  <a:pt x="867587" y="5015655"/>
                </a:lnTo>
                <a:cubicBezTo>
                  <a:pt x="325588" y="4358902"/>
                  <a:pt x="0" y="3516929"/>
                  <a:pt x="0" y="2598910"/>
                </a:cubicBezTo>
                <a:cubicBezTo>
                  <a:pt x="0" y="1680892"/>
                  <a:pt x="325588" y="838919"/>
                  <a:pt x="867587" y="18216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lumn">
  <p:cSld name="Two Column">
    <p:spTree>
      <p:nvGrpSpPr>
        <p:cNvPr id="1" name="Shape 21"/>
        <p:cNvGrpSpPr/>
        <p:nvPr/>
      </p:nvGrpSpPr>
      <p:grpSpPr>
        <a:xfrm>
          <a:off x="0" y="0"/>
          <a:ext cx="0" cy="0"/>
          <a:chOff x="0" y="0"/>
          <a:chExt cx="0" cy="0"/>
        </a:xfrm>
      </p:grpSpPr>
      <p:sp>
        <p:nvSpPr>
          <p:cNvPr id="22" name="Google Shape;22;p10"/>
          <p:cNvSpPr txBox="1">
            <a:spLocks noGrp="1"/>
          </p:cNvSpPr>
          <p:nvPr>
            <p:ph type="body" idx="1"/>
          </p:nvPr>
        </p:nvSpPr>
        <p:spPr>
          <a:xfrm>
            <a:off x="457200" y="1673352"/>
            <a:ext cx="2825877" cy="2955798"/>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23" name="Google Shape;23;p10"/>
          <p:cNvSpPr txBox="1">
            <a:spLocks noGrp="1"/>
          </p:cNvSpPr>
          <p:nvPr>
            <p:ph type="body" idx="2"/>
          </p:nvPr>
        </p:nvSpPr>
        <p:spPr>
          <a:xfrm>
            <a:off x="3575304" y="1673352"/>
            <a:ext cx="2825496" cy="2955798"/>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24" name="Google Shape;24;p10"/>
          <p:cNvSpPr/>
          <p:nvPr/>
        </p:nvSpPr>
        <p:spPr>
          <a:xfrm>
            <a:off x="-285836" y="-800031"/>
            <a:ext cx="1639077" cy="2185436"/>
          </a:xfrm>
          <a:prstGeom prst="ellipse">
            <a:avLst/>
          </a:prstGeom>
          <a:solidFill>
            <a:srgbClr val="FFFFFF">
              <a:alpha val="14509"/>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5" name="Google Shape;25;p10"/>
          <p:cNvSpPr/>
          <p:nvPr/>
        </p:nvSpPr>
        <p:spPr>
          <a:xfrm>
            <a:off x="-125241" y="-578995"/>
            <a:ext cx="1241688" cy="1655584"/>
          </a:xfrm>
          <a:prstGeom prst="ellipse">
            <a:avLst/>
          </a:prstGeom>
          <a:solidFill>
            <a:srgbClr val="FFFFFF">
              <a:alpha val="2000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6" name="Google Shape;26;p10"/>
          <p:cNvSpPr/>
          <p:nvPr/>
        </p:nvSpPr>
        <p:spPr>
          <a:xfrm>
            <a:off x="-20211" y="-456025"/>
            <a:ext cx="902088" cy="1202784"/>
          </a:xfrm>
          <a:prstGeom prst="ellipse">
            <a:avLst/>
          </a:prstGeom>
          <a:solidFill>
            <a:srgbClr val="FFFFFF">
              <a:alpha val="4000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7" name="Google Shape;27;p10"/>
          <p:cNvSpPr/>
          <p:nvPr/>
        </p:nvSpPr>
        <p:spPr>
          <a:xfrm>
            <a:off x="0" y="5562"/>
            <a:ext cx="284480" cy="5137938"/>
          </a:xfrm>
          <a:custGeom>
            <a:avLst/>
            <a:gdLst/>
            <a:ahLst/>
            <a:cxnLst/>
            <a:rect l="l" t="t" r="r" b="b"/>
            <a:pathLst>
              <a:path w="284480" h="5137938" extrusionOk="0">
                <a:moveTo>
                  <a:pt x="0" y="0"/>
                </a:moveTo>
                <a:lnTo>
                  <a:pt x="48193" y="26158"/>
                </a:lnTo>
                <a:cubicBezTo>
                  <a:pt x="190752" y="122469"/>
                  <a:pt x="284480" y="285569"/>
                  <a:pt x="284480" y="470561"/>
                </a:cubicBezTo>
                <a:lnTo>
                  <a:pt x="284480" y="5137938"/>
                </a:lnTo>
                <a:lnTo>
                  <a:pt x="0" y="5137938"/>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8" name="Google Shape;28;p10"/>
          <p:cNvSpPr/>
          <p:nvPr/>
        </p:nvSpPr>
        <p:spPr>
          <a:xfrm>
            <a:off x="-381114" y="-800031"/>
            <a:ext cx="2185436" cy="2185436"/>
          </a:xfrm>
          <a:prstGeom prst="ellipse">
            <a:avLst/>
          </a:pr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 name="Google Shape;29;p10"/>
          <p:cNvSpPr/>
          <p:nvPr/>
        </p:nvSpPr>
        <p:spPr>
          <a:xfrm>
            <a:off x="-166988" y="-578995"/>
            <a:ext cx="1655584" cy="1655584"/>
          </a:xfrm>
          <a:prstGeom prst="ellips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 name="Google Shape;30;p10"/>
          <p:cNvSpPr/>
          <p:nvPr/>
        </p:nvSpPr>
        <p:spPr>
          <a:xfrm>
            <a:off x="-26948" y="-456025"/>
            <a:ext cx="1202784" cy="1202784"/>
          </a:xfrm>
          <a:prstGeom prst="ellipse">
            <a:avLst/>
          </a:prstGeom>
          <a:solidFill>
            <a:srgbClr val="FFFFFF">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31" name="Google Shape;31;p10"/>
          <p:cNvGrpSpPr/>
          <p:nvPr/>
        </p:nvGrpSpPr>
        <p:grpSpPr>
          <a:xfrm>
            <a:off x="6400800" y="4686440"/>
            <a:ext cx="531658" cy="531658"/>
            <a:chOff x="8694892" y="4686440"/>
            <a:chExt cx="531658" cy="531658"/>
          </a:xfrm>
        </p:grpSpPr>
        <p:sp>
          <p:nvSpPr>
            <p:cNvPr id="32" name="Google Shape;32;p10"/>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33" name="Google Shape;33;p10"/>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34" name="Google Shape;34;p10"/>
          <p:cNvSpPr txBox="1">
            <a:spLocks noGrp="1"/>
          </p:cNvSpPr>
          <p:nvPr>
            <p:ph type="title"/>
          </p:nvPr>
        </p:nvSpPr>
        <p:spPr>
          <a:xfrm>
            <a:off x="457201" y="274319"/>
            <a:ext cx="5943600" cy="449581"/>
          </a:xfrm>
          <a:prstGeom prst="rect">
            <a:avLst/>
          </a:prstGeom>
          <a:noFill/>
          <a:ln>
            <a:noFill/>
          </a:ln>
        </p:spPr>
        <p:txBody>
          <a:bodyPr spcFirstLastPara="1" wrap="square" lIns="0" tIns="45700" rIns="0" bIns="0" anchor="t"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0"/>
          <p:cNvSpPr txBox="1">
            <a:spLocks noGrp="1"/>
          </p:cNvSpPr>
          <p:nvPr>
            <p:ph type="body" idx="3"/>
          </p:nvPr>
        </p:nvSpPr>
        <p:spPr>
          <a:xfrm>
            <a:off x="457201" y="724317"/>
            <a:ext cx="5943600" cy="256584"/>
          </a:xfrm>
          <a:prstGeom prst="rect">
            <a:avLst/>
          </a:prstGeom>
          <a:noFill/>
          <a:ln>
            <a:noFill/>
          </a:ln>
        </p:spPr>
        <p:txBody>
          <a:bodyPr spcFirstLastPara="1" wrap="square" lIns="0" tIns="45700" rIns="91425" bIns="45700" anchor="t" anchorCtr="0">
            <a:normAutofit/>
          </a:bodyPr>
          <a:lstStyle>
            <a:lvl1pPr marL="457200" lvl="0" indent="-228600" algn="l">
              <a:lnSpc>
                <a:spcPct val="110000"/>
              </a:lnSpc>
              <a:spcBef>
                <a:spcPts val="0"/>
              </a:spcBef>
              <a:spcAft>
                <a:spcPts val="0"/>
              </a:spcAft>
              <a:buSzPts val="675"/>
              <a:buFont typeface="Montserrat"/>
              <a:buNone/>
              <a:defRPr sz="900" b="1">
                <a:solidFill>
                  <a:schemeClr val="accent2"/>
                </a:solidFill>
                <a:latin typeface="Arial"/>
                <a:ea typeface="Arial"/>
                <a:cs typeface="Arial"/>
                <a:sym typeface="Arial"/>
              </a:defRPr>
            </a:lvl1pPr>
            <a:lvl2pPr marL="914400" lvl="1" indent="-228600" algn="l">
              <a:lnSpc>
                <a:spcPct val="100000"/>
              </a:lnSpc>
              <a:spcBef>
                <a:spcPts val="506"/>
              </a:spcBef>
              <a:spcAft>
                <a:spcPts val="0"/>
              </a:spcAft>
              <a:buSzPts val="844"/>
              <a:buNone/>
              <a:defRPr sz="1125">
                <a:solidFill>
                  <a:srgbClr val="898989"/>
                </a:solidFill>
              </a:defRPr>
            </a:lvl2pPr>
            <a:lvl3pPr marL="1371600" lvl="2" indent="-228600" algn="l">
              <a:lnSpc>
                <a:spcPct val="100000"/>
              </a:lnSpc>
              <a:spcBef>
                <a:spcPts val="113"/>
              </a:spcBef>
              <a:spcAft>
                <a:spcPts val="0"/>
              </a:spcAft>
              <a:buSzPts val="861"/>
              <a:buNone/>
              <a:defRPr sz="1013">
                <a:solidFill>
                  <a:srgbClr val="898989"/>
                </a:solidFill>
              </a:defRPr>
            </a:lvl3pPr>
            <a:lvl4pPr marL="1828800" lvl="3" indent="-228600" algn="l">
              <a:lnSpc>
                <a:spcPct val="100000"/>
              </a:lnSpc>
              <a:spcBef>
                <a:spcPts val="113"/>
              </a:spcBef>
              <a:spcAft>
                <a:spcPts val="0"/>
              </a:spcAft>
              <a:buSzPts val="765"/>
              <a:buNone/>
              <a:defRPr sz="900">
                <a:solidFill>
                  <a:srgbClr val="898989"/>
                </a:solidFill>
              </a:defRPr>
            </a:lvl4pPr>
            <a:lvl5pPr marL="2286000" lvl="4" indent="-228600" algn="l">
              <a:lnSpc>
                <a:spcPct val="100000"/>
              </a:lnSpc>
              <a:spcBef>
                <a:spcPts val="75"/>
              </a:spcBef>
              <a:spcAft>
                <a:spcPts val="0"/>
              </a:spcAft>
              <a:buSzPts val="765"/>
              <a:buFont typeface="Arial"/>
              <a:buNone/>
              <a:defRPr sz="900">
                <a:solidFill>
                  <a:srgbClr val="898989"/>
                </a:solidFill>
              </a:defRPr>
            </a:lvl5pPr>
            <a:lvl6pPr marL="2743200" lvl="5" indent="-228600" algn="l">
              <a:lnSpc>
                <a:spcPct val="100000"/>
              </a:lnSpc>
              <a:spcBef>
                <a:spcPts val="225"/>
              </a:spcBef>
              <a:spcAft>
                <a:spcPts val="0"/>
              </a:spcAft>
              <a:buSzPts val="900"/>
              <a:buNone/>
              <a:defRPr sz="900">
                <a:solidFill>
                  <a:srgbClr val="898989"/>
                </a:solidFill>
              </a:defRPr>
            </a:lvl6pPr>
            <a:lvl7pPr marL="3200400" lvl="6" indent="-228600" algn="l">
              <a:lnSpc>
                <a:spcPct val="100000"/>
              </a:lnSpc>
              <a:spcBef>
                <a:spcPts val="225"/>
              </a:spcBef>
              <a:spcAft>
                <a:spcPts val="0"/>
              </a:spcAft>
              <a:buSzPts val="900"/>
              <a:buNone/>
              <a:defRPr sz="900">
                <a:solidFill>
                  <a:srgbClr val="898989"/>
                </a:solidFill>
              </a:defRPr>
            </a:lvl7pPr>
            <a:lvl8pPr marL="3657600" lvl="7" indent="-228600" algn="l">
              <a:lnSpc>
                <a:spcPct val="100000"/>
              </a:lnSpc>
              <a:spcBef>
                <a:spcPts val="225"/>
              </a:spcBef>
              <a:spcAft>
                <a:spcPts val="0"/>
              </a:spcAft>
              <a:buSzPts val="900"/>
              <a:buNone/>
              <a:defRPr sz="900">
                <a:solidFill>
                  <a:srgbClr val="898989"/>
                </a:solidFill>
              </a:defRPr>
            </a:lvl8pPr>
            <a:lvl9pPr marL="4114800" lvl="8" indent="-228600" algn="l">
              <a:lnSpc>
                <a:spcPct val="100000"/>
              </a:lnSpc>
              <a:spcBef>
                <a:spcPts val="225"/>
              </a:spcBef>
              <a:spcAft>
                <a:spcPts val="0"/>
              </a:spcAft>
              <a:buSzPts val="900"/>
              <a:buNone/>
              <a:defRPr sz="900">
                <a:solidFill>
                  <a:srgbClr val="898989"/>
                </a:solidFill>
              </a:defRPr>
            </a:lvl9pPr>
          </a:lstStyle>
          <a:p>
            <a:endParaRPr/>
          </a:p>
        </p:txBody>
      </p:sp>
    </p:spTree>
  </p:cSld>
  <p:clrMapOvr>
    <a:masterClrMapping/>
  </p:clrMapOvr>
  <p:transition spd="slow">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uote Lagoon">
  <p:cSld name="Quote Lagoon">
    <p:bg>
      <p:bgPr>
        <a:solidFill>
          <a:schemeClr val="accent1"/>
        </a:solidFill>
        <a:effectLst/>
      </p:bgPr>
    </p:bg>
    <p:spTree>
      <p:nvGrpSpPr>
        <p:cNvPr id="1" name="Shape 237"/>
        <p:cNvGrpSpPr/>
        <p:nvPr/>
      </p:nvGrpSpPr>
      <p:grpSpPr>
        <a:xfrm>
          <a:off x="0" y="0"/>
          <a:ext cx="0" cy="0"/>
          <a:chOff x="0" y="0"/>
          <a:chExt cx="0" cy="0"/>
        </a:xfrm>
      </p:grpSpPr>
      <p:sp>
        <p:nvSpPr>
          <p:cNvPr id="238" name="Google Shape;238;p28"/>
          <p:cNvSpPr txBox="1">
            <a:spLocks noGrp="1"/>
          </p:cNvSpPr>
          <p:nvPr>
            <p:ph type="ctrTitle"/>
          </p:nvPr>
        </p:nvSpPr>
        <p:spPr>
          <a:xfrm>
            <a:off x="748569" y="1054102"/>
            <a:ext cx="3961544" cy="2082801"/>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SzPts val="2800"/>
              <a:buNone/>
              <a:defRPr sz="2800" b="0" i="1">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239" name="Google Shape;239;p28"/>
          <p:cNvGrpSpPr/>
          <p:nvPr/>
        </p:nvGrpSpPr>
        <p:grpSpPr>
          <a:xfrm>
            <a:off x="2063194" y="269506"/>
            <a:ext cx="4797068" cy="4873993"/>
            <a:chOff x="1316712" y="-488946"/>
            <a:chExt cx="5543550" cy="5632446"/>
          </a:xfrm>
        </p:grpSpPr>
        <p:sp>
          <p:nvSpPr>
            <p:cNvPr id="240" name="Google Shape;240;p28"/>
            <p:cNvSpPr/>
            <p:nvPr/>
          </p:nvSpPr>
          <p:spPr>
            <a:xfrm rot="10800000">
              <a:off x="1316712" y="-488946"/>
              <a:ext cx="5541738" cy="5626718"/>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1" name="Google Shape;241;p28"/>
            <p:cNvSpPr/>
            <p:nvPr/>
          </p:nvSpPr>
          <p:spPr>
            <a:xfrm rot="10800000">
              <a:off x="4209138" y="2454212"/>
              <a:ext cx="2648862" cy="2689288"/>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2" name="Google Shape;242;p28"/>
            <p:cNvSpPr/>
            <p:nvPr/>
          </p:nvSpPr>
          <p:spPr>
            <a:xfrm rot="10800000">
              <a:off x="5592033" y="3894970"/>
              <a:ext cx="1268229" cy="124279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Quote Azure">
  <p:cSld name="Quote Azure">
    <p:bg>
      <p:bgPr>
        <a:solidFill>
          <a:schemeClr val="accent2"/>
        </a:solidFill>
        <a:effectLst/>
      </p:bgPr>
    </p:bg>
    <p:spTree>
      <p:nvGrpSpPr>
        <p:cNvPr id="1" name="Shape 243"/>
        <p:cNvGrpSpPr/>
        <p:nvPr/>
      </p:nvGrpSpPr>
      <p:grpSpPr>
        <a:xfrm>
          <a:off x="0" y="0"/>
          <a:ext cx="0" cy="0"/>
          <a:chOff x="0" y="0"/>
          <a:chExt cx="0" cy="0"/>
        </a:xfrm>
      </p:grpSpPr>
      <p:sp>
        <p:nvSpPr>
          <p:cNvPr id="244" name="Google Shape;244;p29"/>
          <p:cNvSpPr txBox="1">
            <a:spLocks noGrp="1"/>
          </p:cNvSpPr>
          <p:nvPr>
            <p:ph type="ctrTitle"/>
          </p:nvPr>
        </p:nvSpPr>
        <p:spPr>
          <a:xfrm>
            <a:off x="748569" y="1054102"/>
            <a:ext cx="3961544" cy="2082801"/>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SzPts val="2800"/>
              <a:buNone/>
              <a:defRPr sz="2800" b="0" i="1">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245" name="Google Shape;245;p29"/>
          <p:cNvGrpSpPr/>
          <p:nvPr/>
        </p:nvGrpSpPr>
        <p:grpSpPr>
          <a:xfrm>
            <a:off x="2063194" y="269506"/>
            <a:ext cx="4797068" cy="4873993"/>
            <a:chOff x="1316712" y="-488946"/>
            <a:chExt cx="5543550" cy="5632446"/>
          </a:xfrm>
        </p:grpSpPr>
        <p:sp>
          <p:nvSpPr>
            <p:cNvPr id="246" name="Google Shape;246;p29"/>
            <p:cNvSpPr/>
            <p:nvPr/>
          </p:nvSpPr>
          <p:spPr>
            <a:xfrm rot="10800000">
              <a:off x="1316712" y="-488946"/>
              <a:ext cx="5541738" cy="5626718"/>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7" name="Google Shape;247;p29"/>
            <p:cNvSpPr/>
            <p:nvPr/>
          </p:nvSpPr>
          <p:spPr>
            <a:xfrm rot="10800000">
              <a:off x="4209138" y="2454212"/>
              <a:ext cx="2648862" cy="2689288"/>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8" name="Google Shape;248;p29"/>
            <p:cNvSpPr/>
            <p:nvPr/>
          </p:nvSpPr>
          <p:spPr>
            <a:xfrm rot="10800000">
              <a:off x="5592033" y="3894970"/>
              <a:ext cx="1268229" cy="124279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Quote Turquoise">
  <p:cSld name="Quote Turquoise">
    <p:bg>
      <p:bgPr>
        <a:solidFill>
          <a:schemeClr val="accent3"/>
        </a:solidFill>
        <a:effectLst/>
      </p:bgPr>
    </p:bg>
    <p:spTree>
      <p:nvGrpSpPr>
        <p:cNvPr id="1" name="Shape 249"/>
        <p:cNvGrpSpPr/>
        <p:nvPr/>
      </p:nvGrpSpPr>
      <p:grpSpPr>
        <a:xfrm>
          <a:off x="0" y="0"/>
          <a:ext cx="0" cy="0"/>
          <a:chOff x="0" y="0"/>
          <a:chExt cx="0" cy="0"/>
        </a:xfrm>
      </p:grpSpPr>
      <p:sp>
        <p:nvSpPr>
          <p:cNvPr id="250" name="Google Shape;250;p30"/>
          <p:cNvSpPr txBox="1">
            <a:spLocks noGrp="1"/>
          </p:cNvSpPr>
          <p:nvPr>
            <p:ph type="ctrTitle"/>
          </p:nvPr>
        </p:nvSpPr>
        <p:spPr>
          <a:xfrm>
            <a:off x="748569" y="1054102"/>
            <a:ext cx="3961544" cy="2082801"/>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SzPts val="2800"/>
              <a:buNone/>
              <a:defRPr sz="2800" b="0" i="1">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251" name="Google Shape;251;p30"/>
          <p:cNvGrpSpPr/>
          <p:nvPr/>
        </p:nvGrpSpPr>
        <p:grpSpPr>
          <a:xfrm>
            <a:off x="2063194" y="269506"/>
            <a:ext cx="4797068" cy="4873993"/>
            <a:chOff x="1316712" y="-488946"/>
            <a:chExt cx="5543550" cy="5632446"/>
          </a:xfrm>
        </p:grpSpPr>
        <p:sp>
          <p:nvSpPr>
            <p:cNvPr id="252" name="Google Shape;252;p30"/>
            <p:cNvSpPr/>
            <p:nvPr/>
          </p:nvSpPr>
          <p:spPr>
            <a:xfrm rot="10800000">
              <a:off x="1316712" y="-488946"/>
              <a:ext cx="5541738" cy="5626718"/>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53" name="Google Shape;253;p30"/>
            <p:cNvSpPr/>
            <p:nvPr/>
          </p:nvSpPr>
          <p:spPr>
            <a:xfrm rot="10800000">
              <a:off x="4209138" y="2454212"/>
              <a:ext cx="2648862" cy="2689288"/>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54" name="Google Shape;254;p30"/>
            <p:cNvSpPr/>
            <p:nvPr/>
          </p:nvSpPr>
          <p:spPr>
            <a:xfrm rot="10800000">
              <a:off x="5592033" y="3894970"/>
              <a:ext cx="1268229" cy="124279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Quote Seafoam">
  <p:cSld name="Quote Seafoam">
    <p:bg>
      <p:bgPr>
        <a:solidFill>
          <a:schemeClr val="accent4"/>
        </a:solidFill>
        <a:effectLst/>
      </p:bgPr>
    </p:bg>
    <p:spTree>
      <p:nvGrpSpPr>
        <p:cNvPr id="1" name="Shape 255"/>
        <p:cNvGrpSpPr/>
        <p:nvPr/>
      </p:nvGrpSpPr>
      <p:grpSpPr>
        <a:xfrm>
          <a:off x="0" y="0"/>
          <a:ext cx="0" cy="0"/>
          <a:chOff x="0" y="0"/>
          <a:chExt cx="0" cy="0"/>
        </a:xfrm>
      </p:grpSpPr>
      <p:sp>
        <p:nvSpPr>
          <p:cNvPr id="256" name="Google Shape;256;p31"/>
          <p:cNvSpPr txBox="1">
            <a:spLocks noGrp="1"/>
          </p:cNvSpPr>
          <p:nvPr>
            <p:ph type="ctrTitle"/>
          </p:nvPr>
        </p:nvSpPr>
        <p:spPr>
          <a:xfrm>
            <a:off x="748569" y="1054102"/>
            <a:ext cx="3961544" cy="2082801"/>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SzPts val="2800"/>
              <a:buNone/>
              <a:defRPr sz="2800" b="0" i="1">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257" name="Google Shape;257;p31"/>
          <p:cNvGrpSpPr/>
          <p:nvPr/>
        </p:nvGrpSpPr>
        <p:grpSpPr>
          <a:xfrm>
            <a:off x="2063194" y="269506"/>
            <a:ext cx="4797068" cy="4873993"/>
            <a:chOff x="1316712" y="-488946"/>
            <a:chExt cx="5543550" cy="5632446"/>
          </a:xfrm>
        </p:grpSpPr>
        <p:sp>
          <p:nvSpPr>
            <p:cNvPr id="258" name="Google Shape;258;p31"/>
            <p:cNvSpPr/>
            <p:nvPr/>
          </p:nvSpPr>
          <p:spPr>
            <a:xfrm rot="10800000">
              <a:off x="1316712" y="-488946"/>
              <a:ext cx="5541738" cy="5626718"/>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59" name="Google Shape;259;p31"/>
            <p:cNvSpPr/>
            <p:nvPr/>
          </p:nvSpPr>
          <p:spPr>
            <a:xfrm rot="10800000">
              <a:off x="4209138" y="2454212"/>
              <a:ext cx="2648862" cy="2689288"/>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60" name="Google Shape;260;p31"/>
            <p:cNvSpPr/>
            <p:nvPr/>
          </p:nvSpPr>
          <p:spPr>
            <a:xfrm rot="10800000">
              <a:off x="5592033" y="3894970"/>
              <a:ext cx="1268229" cy="124279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Quote Matcha">
  <p:cSld name="Quote Matcha">
    <p:bg>
      <p:bgPr>
        <a:solidFill>
          <a:schemeClr val="accent5"/>
        </a:solidFill>
        <a:effectLst/>
      </p:bgPr>
    </p:bg>
    <p:spTree>
      <p:nvGrpSpPr>
        <p:cNvPr id="1" name="Shape 261"/>
        <p:cNvGrpSpPr/>
        <p:nvPr/>
      </p:nvGrpSpPr>
      <p:grpSpPr>
        <a:xfrm>
          <a:off x="0" y="0"/>
          <a:ext cx="0" cy="0"/>
          <a:chOff x="0" y="0"/>
          <a:chExt cx="0" cy="0"/>
        </a:xfrm>
      </p:grpSpPr>
      <p:sp>
        <p:nvSpPr>
          <p:cNvPr id="262" name="Google Shape;262;p32"/>
          <p:cNvSpPr txBox="1">
            <a:spLocks noGrp="1"/>
          </p:cNvSpPr>
          <p:nvPr>
            <p:ph type="ctrTitle"/>
          </p:nvPr>
        </p:nvSpPr>
        <p:spPr>
          <a:xfrm>
            <a:off x="748569" y="1054102"/>
            <a:ext cx="3961544" cy="2082801"/>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SzPts val="2800"/>
              <a:buNone/>
              <a:defRPr sz="2800" b="0" i="1">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263" name="Google Shape;263;p32"/>
          <p:cNvGrpSpPr/>
          <p:nvPr/>
        </p:nvGrpSpPr>
        <p:grpSpPr>
          <a:xfrm>
            <a:off x="2063194" y="269506"/>
            <a:ext cx="4797068" cy="4873993"/>
            <a:chOff x="1316712" y="-488946"/>
            <a:chExt cx="5543550" cy="5632446"/>
          </a:xfrm>
        </p:grpSpPr>
        <p:sp>
          <p:nvSpPr>
            <p:cNvPr id="264" name="Google Shape;264;p32"/>
            <p:cNvSpPr/>
            <p:nvPr/>
          </p:nvSpPr>
          <p:spPr>
            <a:xfrm rot="10800000">
              <a:off x="1316712" y="-488946"/>
              <a:ext cx="5541738" cy="5626718"/>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65" name="Google Shape;265;p32"/>
            <p:cNvSpPr/>
            <p:nvPr/>
          </p:nvSpPr>
          <p:spPr>
            <a:xfrm rot="10800000">
              <a:off x="4209138" y="2454212"/>
              <a:ext cx="2648862" cy="2689288"/>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66" name="Google Shape;266;p32"/>
            <p:cNvSpPr/>
            <p:nvPr/>
          </p:nvSpPr>
          <p:spPr>
            <a:xfrm rot="10800000">
              <a:off x="5592033" y="3894970"/>
              <a:ext cx="1268229" cy="124279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Panel Left">
  <p:cSld name="Panel Left">
    <p:spTree>
      <p:nvGrpSpPr>
        <p:cNvPr id="1" name="Shape 267"/>
        <p:cNvGrpSpPr/>
        <p:nvPr/>
      </p:nvGrpSpPr>
      <p:grpSpPr>
        <a:xfrm>
          <a:off x="0" y="0"/>
          <a:ext cx="0" cy="0"/>
          <a:chOff x="0" y="0"/>
          <a:chExt cx="0" cy="0"/>
        </a:xfrm>
      </p:grpSpPr>
      <p:sp>
        <p:nvSpPr>
          <p:cNvPr id="268" name="Google Shape;268;p33"/>
          <p:cNvSpPr/>
          <p:nvPr/>
        </p:nvSpPr>
        <p:spPr>
          <a:xfrm rot="10800000" flipH="1">
            <a:off x="0" y="-1"/>
            <a:ext cx="2571750" cy="5143500"/>
          </a:xfrm>
          <a:prstGeom prst="round1Rect">
            <a:avLst>
              <a:gd name="adj" fmla="val 5069"/>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69" name="Google Shape;269;p33"/>
          <p:cNvSpPr txBox="1">
            <a:spLocks noGrp="1"/>
          </p:cNvSpPr>
          <p:nvPr>
            <p:ph type="title"/>
          </p:nvPr>
        </p:nvSpPr>
        <p:spPr>
          <a:xfrm>
            <a:off x="603495" y="914137"/>
            <a:ext cx="1714500" cy="960120"/>
          </a:xfrm>
          <a:prstGeom prst="rect">
            <a:avLst/>
          </a:prstGeom>
          <a:noFill/>
          <a:ln>
            <a:noFill/>
          </a:ln>
        </p:spPr>
        <p:txBody>
          <a:bodyPr spcFirstLastPara="1" wrap="square" lIns="0" tIns="45700" rIns="0" bIns="0" anchor="t" anchorCtr="0">
            <a:normAutofit/>
          </a:bodyPr>
          <a:lstStyle>
            <a:lvl1pPr lvl="0" algn="l">
              <a:lnSpc>
                <a:spcPct val="85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33"/>
          <p:cNvSpPr txBox="1">
            <a:spLocks noGrp="1"/>
          </p:cNvSpPr>
          <p:nvPr>
            <p:ph type="body" idx="1"/>
          </p:nvPr>
        </p:nvSpPr>
        <p:spPr>
          <a:xfrm>
            <a:off x="603495" y="1948958"/>
            <a:ext cx="1714500" cy="235978"/>
          </a:xfrm>
          <a:prstGeom prst="rect">
            <a:avLst/>
          </a:prstGeom>
          <a:noFill/>
          <a:ln>
            <a:noFill/>
          </a:ln>
        </p:spPr>
        <p:txBody>
          <a:bodyPr spcFirstLastPara="1" wrap="square" lIns="0" tIns="45700" rIns="0" bIns="0" anchor="t" anchorCtr="0">
            <a:normAutofit/>
          </a:bodyPr>
          <a:lstStyle>
            <a:lvl1pPr marL="457200" lvl="0" indent="-228600" algn="l">
              <a:lnSpc>
                <a:spcPct val="110000"/>
              </a:lnSpc>
              <a:spcBef>
                <a:spcPts val="0"/>
              </a:spcBef>
              <a:spcAft>
                <a:spcPts val="0"/>
              </a:spcAft>
              <a:buSzPts val="675"/>
              <a:buFont typeface="Montserrat"/>
              <a:buNone/>
              <a:defRPr sz="900" b="1">
                <a:solidFill>
                  <a:schemeClr val="lt1"/>
                </a:solidFill>
                <a:latin typeface="Arial"/>
                <a:ea typeface="Arial"/>
                <a:cs typeface="Arial"/>
                <a:sym typeface="Arial"/>
              </a:defRPr>
            </a:lvl1pPr>
            <a:lvl2pPr marL="914400" lvl="1" indent="-228600" algn="l">
              <a:lnSpc>
                <a:spcPct val="100000"/>
              </a:lnSpc>
              <a:spcBef>
                <a:spcPts val="506"/>
              </a:spcBef>
              <a:spcAft>
                <a:spcPts val="0"/>
              </a:spcAft>
              <a:buSzPts val="844"/>
              <a:buNone/>
              <a:defRPr sz="1125">
                <a:solidFill>
                  <a:srgbClr val="898989"/>
                </a:solidFill>
              </a:defRPr>
            </a:lvl2pPr>
            <a:lvl3pPr marL="1371600" lvl="2" indent="-228600" algn="l">
              <a:lnSpc>
                <a:spcPct val="100000"/>
              </a:lnSpc>
              <a:spcBef>
                <a:spcPts val="113"/>
              </a:spcBef>
              <a:spcAft>
                <a:spcPts val="0"/>
              </a:spcAft>
              <a:buSzPts val="861"/>
              <a:buNone/>
              <a:defRPr sz="1013">
                <a:solidFill>
                  <a:srgbClr val="898989"/>
                </a:solidFill>
              </a:defRPr>
            </a:lvl3pPr>
            <a:lvl4pPr marL="1828800" lvl="3" indent="-228600" algn="l">
              <a:lnSpc>
                <a:spcPct val="100000"/>
              </a:lnSpc>
              <a:spcBef>
                <a:spcPts val="113"/>
              </a:spcBef>
              <a:spcAft>
                <a:spcPts val="0"/>
              </a:spcAft>
              <a:buSzPts val="765"/>
              <a:buNone/>
              <a:defRPr sz="900">
                <a:solidFill>
                  <a:srgbClr val="898989"/>
                </a:solidFill>
              </a:defRPr>
            </a:lvl4pPr>
            <a:lvl5pPr marL="2286000" lvl="4" indent="-228600" algn="l">
              <a:lnSpc>
                <a:spcPct val="100000"/>
              </a:lnSpc>
              <a:spcBef>
                <a:spcPts val="75"/>
              </a:spcBef>
              <a:spcAft>
                <a:spcPts val="0"/>
              </a:spcAft>
              <a:buSzPts val="765"/>
              <a:buFont typeface="Arial"/>
              <a:buNone/>
              <a:defRPr sz="900">
                <a:solidFill>
                  <a:srgbClr val="898989"/>
                </a:solidFill>
              </a:defRPr>
            </a:lvl5pPr>
            <a:lvl6pPr marL="2743200" lvl="5" indent="-228600" algn="l">
              <a:lnSpc>
                <a:spcPct val="100000"/>
              </a:lnSpc>
              <a:spcBef>
                <a:spcPts val="225"/>
              </a:spcBef>
              <a:spcAft>
                <a:spcPts val="0"/>
              </a:spcAft>
              <a:buSzPts val="900"/>
              <a:buNone/>
              <a:defRPr sz="900">
                <a:solidFill>
                  <a:srgbClr val="898989"/>
                </a:solidFill>
              </a:defRPr>
            </a:lvl6pPr>
            <a:lvl7pPr marL="3200400" lvl="6" indent="-228600" algn="l">
              <a:lnSpc>
                <a:spcPct val="100000"/>
              </a:lnSpc>
              <a:spcBef>
                <a:spcPts val="225"/>
              </a:spcBef>
              <a:spcAft>
                <a:spcPts val="0"/>
              </a:spcAft>
              <a:buSzPts val="900"/>
              <a:buNone/>
              <a:defRPr sz="900">
                <a:solidFill>
                  <a:srgbClr val="898989"/>
                </a:solidFill>
              </a:defRPr>
            </a:lvl7pPr>
            <a:lvl8pPr marL="3657600" lvl="7" indent="-228600" algn="l">
              <a:lnSpc>
                <a:spcPct val="100000"/>
              </a:lnSpc>
              <a:spcBef>
                <a:spcPts val="225"/>
              </a:spcBef>
              <a:spcAft>
                <a:spcPts val="0"/>
              </a:spcAft>
              <a:buSzPts val="900"/>
              <a:buNone/>
              <a:defRPr sz="900">
                <a:solidFill>
                  <a:srgbClr val="898989"/>
                </a:solidFill>
              </a:defRPr>
            </a:lvl8pPr>
            <a:lvl9pPr marL="4114800" lvl="8" indent="-228600" algn="l">
              <a:lnSpc>
                <a:spcPct val="100000"/>
              </a:lnSpc>
              <a:spcBef>
                <a:spcPts val="225"/>
              </a:spcBef>
              <a:spcAft>
                <a:spcPts val="0"/>
              </a:spcAft>
              <a:buSzPts val="900"/>
              <a:buNone/>
              <a:defRPr sz="900">
                <a:solidFill>
                  <a:srgbClr val="898989"/>
                </a:solidFill>
              </a:defRPr>
            </a:lvl9pPr>
          </a:lstStyle>
          <a:p>
            <a:endParaRPr/>
          </a:p>
        </p:txBody>
      </p:sp>
      <p:sp>
        <p:nvSpPr>
          <p:cNvPr id="271" name="Google Shape;271;p33"/>
          <p:cNvSpPr txBox="1">
            <a:spLocks noGrp="1"/>
          </p:cNvSpPr>
          <p:nvPr>
            <p:ph type="body" idx="2"/>
          </p:nvPr>
        </p:nvSpPr>
        <p:spPr>
          <a:xfrm>
            <a:off x="603495" y="2342150"/>
            <a:ext cx="1714500" cy="2290572"/>
          </a:xfrm>
          <a:prstGeom prst="rect">
            <a:avLst/>
          </a:prstGeom>
          <a:noFill/>
          <a:ln>
            <a:noFill/>
          </a:ln>
        </p:spPr>
        <p:txBody>
          <a:bodyPr spcFirstLastPara="1" wrap="square" lIns="91425" tIns="0" rIns="91425" bIns="45700" anchor="t" anchorCtr="0">
            <a:normAutofit/>
          </a:bodyPr>
          <a:lstStyle>
            <a:lvl1pPr marL="457200" lvl="0" indent="-276860" algn="l">
              <a:lnSpc>
                <a:spcPct val="100000"/>
              </a:lnSpc>
              <a:spcBef>
                <a:spcPts val="0"/>
              </a:spcBef>
              <a:spcAft>
                <a:spcPts val="0"/>
              </a:spcAft>
              <a:buSzPts val="760"/>
              <a:buChar char="▶"/>
              <a:defRPr sz="1013" b="1">
                <a:solidFill>
                  <a:schemeClr val="lt1"/>
                </a:solidFill>
              </a:defRPr>
            </a:lvl1pPr>
            <a:lvl2pPr marL="914400" lvl="1" indent="-266129" algn="l">
              <a:lnSpc>
                <a:spcPct val="100000"/>
              </a:lnSpc>
              <a:spcBef>
                <a:spcPts val="0"/>
              </a:spcBef>
              <a:spcAft>
                <a:spcPts val="0"/>
              </a:spcAft>
              <a:buClr>
                <a:schemeClr val="lt1"/>
              </a:buClr>
              <a:buSzPts val="591"/>
              <a:buFont typeface="Montserrat"/>
              <a:buChar char="​"/>
              <a:defRPr sz="788" b="1">
                <a:solidFill>
                  <a:srgbClr val="B7DFFF"/>
                </a:solidFill>
              </a:defRPr>
            </a:lvl2pPr>
            <a:lvl3pPr marL="1371600" lvl="2" indent="-265049" algn="l">
              <a:lnSpc>
                <a:spcPct val="100000"/>
              </a:lnSpc>
              <a:spcBef>
                <a:spcPts val="113"/>
              </a:spcBef>
              <a:spcAft>
                <a:spcPts val="0"/>
              </a:spcAft>
              <a:buSzPts val="574"/>
              <a:buFont typeface="Montserrat"/>
              <a:buChar char="​"/>
              <a:defRPr sz="675" b="1">
                <a:solidFill>
                  <a:schemeClr val="lt1"/>
                </a:solidFill>
              </a:defRPr>
            </a:lvl3pPr>
            <a:lvl4pPr marL="1828800" lvl="3" indent="-228600" algn="l">
              <a:lnSpc>
                <a:spcPct val="100000"/>
              </a:lnSpc>
              <a:spcBef>
                <a:spcPts val="113"/>
              </a:spcBef>
              <a:spcAft>
                <a:spcPts val="0"/>
              </a:spcAft>
              <a:buSzPts val="1148"/>
              <a:buNone/>
              <a:defRPr sz="1350" b="1">
                <a:solidFill>
                  <a:schemeClr val="lt1"/>
                </a:solidFill>
              </a:defRPr>
            </a:lvl4pPr>
            <a:lvl5pPr marL="2286000" lvl="4" indent="-228600" algn="l">
              <a:lnSpc>
                <a:spcPct val="100000"/>
              </a:lnSpc>
              <a:spcBef>
                <a:spcPts val="75"/>
              </a:spcBef>
              <a:spcAft>
                <a:spcPts val="0"/>
              </a:spcAft>
              <a:buSzPts val="956"/>
              <a:buFont typeface="Arial"/>
              <a:buNone/>
              <a:defRPr sz="1125" b="1">
                <a:solidFill>
                  <a:schemeClr val="lt1"/>
                </a:solidFill>
              </a:defRPr>
            </a:lvl5pPr>
            <a:lvl6pPr marL="2743200" lvl="5" indent="-228600" algn="l">
              <a:lnSpc>
                <a:spcPct val="100000"/>
              </a:lnSpc>
              <a:spcBef>
                <a:spcPts val="225"/>
              </a:spcBef>
              <a:spcAft>
                <a:spcPts val="0"/>
              </a:spcAft>
              <a:buSzPts val="1400"/>
              <a:buNone/>
              <a:defRPr sz="1350" b="1">
                <a:solidFill>
                  <a:schemeClr val="lt1"/>
                </a:solidFill>
              </a:defRPr>
            </a:lvl6pPr>
            <a:lvl7pPr marL="3200400" lvl="6" indent="-228600" algn="l">
              <a:lnSpc>
                <a:spcPct val="100000"/>
              </a:lnSpc>
              <a:spcBef>
                <a:spcPts val="225"/>
              </a:spcBef>
              <a:spcAft>
                <a:spcPts val="0"/>
              </a:spcAft>
              <a:buSzPts val="1400"/>
              <a:buNone/>
              <a:defRPr sz="1125" b="1">
                <a:solidFill>
                  <a:schemeClr val="lt1"/>
                </a:solidFill>
              </a:defRPr>
            </a:lvl7pPr>
            <a:lvl8pPr marL="3657600" lvl="7" indent="-228600" algn="l">
              <a:lnSpc>
                <a:spcPct val="100000"/>
              </a:lnSpc>
              <a:spcBef>
                <a:spcPts val="225"/>
              </a:spcBef>
              <a:spcAft>
                <a:spcPts val="0"/>
              </a:spcAft>
              <a:buSzPts val="1125"/>
              <a:buNone/>
              <a:defRPr sz="1125" b="1">
                <a:solidFill>
                  <a:schemeClr val="lt1"/>
                </a:solidFill>
              </a:defRPr>
            </a:lvl8pPr>
            <a:lvl9pPr marL="4114800" lvl="8" indent="-228600" algn="l">
              <a:lnSpc>
                <a:spcPct val="100000"/>
              </a:lnSpc>
              <a:spcBef>
                <a:spcPts val="225"/>
              </a:spcBef>
              <a:spcAft>
                <a:spcPts val="0"/>
              </a:spcAft>
              <a:buSzPts val="1400"/>
              <a:buNone/>
              <a:defRPr sz="1013" b="1">
                <a:solidFill>
                  <a:schemeClr val="lt1"/>
                </a:solidFill>
              </a:defRPr>
            </a:lvl9pPr>
          </a:lstStyle>
          <a:p>
            <a:endParaRPr/>
          </a:p>
        </p:txBody>
      </p:sp>
      <p:sp>
        <p:nvSpPr>
          <p:cNvPr id="272" name="Google Shape;272;p33"/>
          <p:cNvSpPr txBox="1">
            <a:spLocks noGrp="1"/>
          </p:cNvSpPr>
          <p:nvPr>
            <p:ph type="body" idx="3"/>
          </p:nvPr>
        </p:nvSpPr>
        <p:spPr>
          <a:xfrm>
            <a:off x="2834632" y="914140"/>
            <a:ext cx="1712786" cy="3715013"/>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273" name="Google Shape;273;p33"/>
          <p:cNvSpPr txBox="1">
            <a:spLocks noGrp="1"/>
          </p:cNvSpPr>
          <p:nvPr>
            <p:ph type="body" idx="4"/>
          </p:nvPr>
        </p:nvSpPr>
        <p:spPr>
          <a:xfrm>
            <a:off x="4801171" y="914140"/>
            <a:ext cx="1712786" cy="3715013"/>
          </a:xfrm>
          <a:prstGeom prst="rect">
            <a:avLst/>
          </a:prstGeom>
          <a:noFill/>
          <a:ln>
            <a:noFill/>
          </a:ln>
        </p:spPr>
        <p:txBody>
          <a:bodyPr spcFirstLastPara="1" wrap="square" lIns="0" tIns="0" rIns="0" bIns="0" anchor="t" anchorCtr="0">
            <a:noAutofit/>
          </a:bodyPr>
          <a:lstStyle>
            <a:lvl1pPr marL="457200" lvl="0" indent="-280988" algn="l">
              <a:lnSpc>
                <a:spcPct val="100000"/>
              </a:lnSpc>
              <a:spcBef>
                <a:spcPts val="0"/>
              </a:spcBef>
              <a:spcAft>
                <a:spcPts val="0"/>
              </a:spcAft>
              <a:buSzPts val="825"/>
              <a:buChar char="▶"/>
              <a:defRPr/>
            </a:lvl1pPr>
            <a:lvl2pPr marL="914400" lvl="1" indent="-280988" algn="l">
              <a:lnSpc>
                <a:spcPct val="100000"/>
              </a:lnSpc>
              <a:spcBef>
                <a:spcPts val="0"/>
              </a:spcBef>
              <a:spcAft>
                <a:spcPts val="0"/>
              </a:spcAft>
              <a:buSzPts val="825"/>
              <a:buChar char="▶"/>
              <a:defRPr/>
            </a:lvl2pPr>
            <a:lvl3pPr marL="1371600" lvl="2" indent="-277177" algn="l">
              <a:lnSpc>
                <a:spcPct val="110000"/>
              </a:lnSpc>
              <a:spcBef>
                <a:spcPts val="113"/>
              </a:spcBef>
              <a:spcAft>
                <a:spcPts val="0"/>
              </a:spcAft>
              <a:buSzPts val="765"/>
              <a:buChar char="▪"/>
              <a:defRPr/>
            </a:lvl3pPr>
            <a:lvl4pPr marL="1828800" lvl="3" indent="-271780" algn="l">
              <a:lnSpc>
                <a:spcPct val="100000"/>
              </a:lnSpc>
              <a:spcBef>
                <a:spcPts val="113"/>
              </a:spcBef>
              <a:spcAft>
                <a:spcPts val="0"/>
              </a:spcAft>
              <a:buSzPts val="680"/>
              <a:buChar char="▪"/>
              <a:defRPr/>
            </a:lvl4pPr>
            <a:lvl5pPr marL="2286000" lvl="4" indent="-228600" algn="l">
              <a:lnSpc>
                <a:spcPct val="100000"/>
              </a:lnSpc>
              <a:spcBef>
                <a:spcPts val="75"/>
              </a:spcBef>
              <a:spcAft>
                <a:spcPts val="0"/>
              </a:spcAft>
              <a:buSzPts val="850"/>
              <a:buFont typeface="Arial"/>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grpSp>
        <p:nvGrpSpPr>
          <p:cNvPr id="274" name="Google Shape;274;p33"/>
          <p:cNvGrpSpPr/>
          <p:nvPr/>
        </p:nvGrpSpPr>
        <p:grpSpPr>
          <a:xfrm>
            <a:off x="0" y="-1"/>
            <a:ext cx="2555243" cy="2554135"/>
            <a:chOff x="450355" y="386232"/>
            <a:chExt cx="1858714" cy="1857908"/>
          </a:xfrm>
        </p:grpSpPr>
        <p:sp>
          <p:nvSpPr>
            <p:cNvPr id="275" name="Google Shape;275;p33"/>
            <p:cNvSpPr/>
            <p:nvPr/>
          </p:nvSpPr>
          <p:spPr>
            <a:xfrm>
              <a:off x="453063" y="388134"/>
              <a:ext cx="1856006" cy="1856006"/>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76" name="Google Shape;276;p33"/>
            <p:cNvSpPr/>
            <p:nvPr/>
          </p:nvSpPr>
          <p:spPr>
            <a:xfrm>
              <a:off x="454217" y="386232"/>
              <a:ext cx="925358" cy="929905"/>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77" name="Google Shape;277;p33"/>
            <p:cNvSpPr/>
            <p:nvPr/>
          </p:nvSpPr>
          <p:spPr>
            <a:xfrm>
              <a:off x="450355" y="388134"/>
              <a:ext cx="529893" cy="51277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278" name="Google Shape;278;p33"/>
          <p:cNvGrpSpPr/>
          <p:nvPr/>
        </p:nvGrpSpPr>
        <p:grpSpPr>
          <a:xfrm>
            <a:off x="6400800" y="4686440"/>
            <a:ext cx="531658" cy="531658"/>
            <a:chOff x="8694892" y="4686440"/>
            <a:chExt cx="531658" cy="531658"/>
          </a:xfrm>
        </p:grpSpPr>
        <p:sp>
          <p:nvSpPr>
            <p:cNvPr id="279" name="Google Shape;279;p33"/>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280" name="Google Shape;280;p33"/>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Panel Right">
  <p:cSld name="Panel Right">
    <p:spTree>
      <p:nvGrpSpPr>
        <p:cNvPr id="1" name="Shape 281"/>
        <p:cNvGrpSpPr/>
        <p:nvPr/>
      </p:nvGrpSpPr>
      <p:grpSpPr>
        <a:xfrm>
          <a:off x="0" y="0"/>
          <a:ext cx="0" cy="0"/>
          <a:chOff x="0" y="0"/>
          <a:chExt cx="0" cy="0"/>
        </a:xfrm>
      </p:grpSpPr>
      <p:sp>
        <p:nvSpPr>
          <p:cNvPr id="282" name="Google Shape;282;p34"/>
          <p:cNvSpPr/>
          <p:nvPr/>
        </p:nvSpPr>
        <p:spPr>
          <a:xfrm rot="10800000">
            <a:off x="4470331" y="108"/>
            <a:ext cx="2391098" cy="5143500"/>
          </a:xfrm>
          <a:prstGeom prst="round1Rect">
            <a:avLst>
              <a:gd name="adj" fmla="val 5069"/>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83" name="Google Shape;283;p34"/>
          <p:cNvSpPr txBox="1">
            <a:spLocks noGrp="1"/>
          </p:cNvSpPr>
          <p:nvPr>
            <p:ph type="title"/>
          </p:nvPr>
        </p:nvSpPr>
        <p:spPr>
          <a:xfrm>
            <a:off x="365760" y="365760"/>
            <a:ext cx="3775329" cy="397764"/>
          </a:xfrm>
          <a:prstGeom prst="rect">
            <a:avLst/>
          </a:prstGeom>
          <a:noFill/>
          <a:ln>
            <a:noFill/>
          </a:ln>
        </p:spPr>
        <p:txBody>
          <a:bodyPr spcFirstLastPara="1" wrap="square" lIns="0" tIns="45700" rIns="0" bIns="45700" anchor="b" anchorCtr="0">
            <a:noAutofit/>
          </a:bodyPr>
          <a:lstStyle>
            <a:lvl1pPr lvl="0" algn="l">
              <a:lnSpc>
                <a:spcPct val="89000"/>
              </a:lnSpc>
              <a:spcBef>
                <a:spcPts val="0"/>
              </a:spcBef>
              <a:spcAft>
                <a:spcPts val="0"/>
              </a:spcAft>
              <a:buSzPts val="1400"/>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4" name="Google Shape;284;p34"/>
          <p:cNvSpPr txBox="1">
            <a:spLocks noGrp="1"/>
          </p:cNvSpPr>
          <p:nvPr>
            <p:ph type="body" idx="1"/>
          </p:nvPr>
        </p:nvSpPr>
        <p:spPr>
          <a:xfrm>
            <a:off x="365760" y="763524"/>
            <a:ext cx="3775329" cy="198882"/>
          </a:xfrm>
          <a:prstGeom prst="rect">
            <a:avLst/>
          </a:prstGeom>
          <a:noFill/>
          <a:ln>
            <a:noFill/>
          </a:ln>
        </p:spPr>
        <p:txBody>
          <a:bodyPr spcFirstLastPara="1" wrap="square" lIns="0" tIns="45700" rIns="0" bIns="45700" anchor="t" anchorCtr="0">
            <a:noAutofit/>
          </a:bodyPr>
          <a:lstStyle>
            <a:lvl1pPr marL="457200" lvl="0" indent="-228600" algn="l">
              <a:lnSpc>
                <a:spcPct val="110000"/>
              </a:lnSpc>
              <a:spcBef>
                <a:spcPts val="0"/>
              </a:spcBef>
              <a:spcAft>
                <a:spcPts val="0"/>
              </a:spcAft>
              <a:buSzPts val="675"/>
              <a:buFont typeface="Montserrat"/>
              <a:buNone/>
              <a:defRPr sz="900" b="1">
                <a:solidFill>
                  <a:schemeClr val="accent3"/>
                </a:solidFill>
                <a:latin typeface="Arial"/>
                <a:ea typeface="Arial"/>
                <a:cs typeface="Arial"/>
                <a:sym typeface="Arial"/>
              </a:defRPr>
            </a:lvl1pPr>
            <a:lvl2pPr marL="914400" lvl="1" indent="-228600" algn="l">
              <a:lnSpc>
                <a:spcPct val="100000"/>
              </a:lnSpc>
              <a:spcBef>
                <a:spcPts val="506"/>
              </a:spcBef>
              <a:spcAft>
                <a:spcPts val="0"/>
              </a:spcAft>
              <a:buSzPts val="844"/>
              <a:buNone/>
              <a:defRPr sz="1125">
                <a:solidFill>
                  <a:srgbClr val="898989"/>
                </a:solidFill>
              </a:defRPr>
            </a:lvl2pPr>
            <a:lvl3pPr marL="1371600" lvl="2" indent="-228600" algn="l">
              <a:lnSpc>
                <a:spcPct val="100000"/>
              </a:lnSpc>
              <a:spcBef>
                <a:spcPts val="113"/>
              </a:spcBef>
              <a:spcAft>
                <a:spcPts val="0"/>
              </a:spcAft>
              <a:buSzPts val="861"/>
              <a:buNone/>
              <a:defRPr sz="1013">
                <a:solidFill>
                  <a:srgbClr val="898989"/>
                </a:solidFill>
              </a:defRPr>
            </a:lvl3pPr>
            <a:lvl4pPr marL="1828800" lvl="3" indent="-228600" algn="l">
              <a:lnSpc>
                <a:spcPct val="100000"/>
              </a:lnSpc>
              <a:spcBef>
                <a:spcPts val="113"/>
              </a:spcBef>
              <a:spcAft>
                <a:spcPts val="0"/>
              </a:spcAft>
              <a:buSzPts val="765"/>
              <a:buNone/>
              <a:defRPr sz="900">
                <a:solidFill>
                  <a:srgbClr val="898989"/>
                </a:solidFill>
              </a:defRPr>
            </a:lvl4pPr>
            <a:lvl5pPr marL="2286000" lvl="4" indent="-228600" algn="l">
              <a:lnSpc>
                <a:spcPct val="100000"/>
              </a:lnSpc>
              <a:spcBef>
                <a:spcPts val="75"/>
              </a:spcBef>
              <a:spcAft>
                <a:spcPts val="0"/>
              </a:spcAft>
              <a:buSzPts val="765"/>
              <a:buFont typeface="Arial"/>
              <a:buNone/>
              <a:defRPr sz="900">
                <a:solidFill>
                  <a:srgbClr val="898989"/>
                </a:solidFill>
              </a:defRPr>
            </a:lvl5pPr>
            <a:lvl6pPr marL="2743200" lvl="5" indent="-228600" algn="l">
              <a:lnSpc>
                <a:spcPct val="100000"/>
              </a:lnSpc>
              <a:spcBef>
                <a:spcPts val="225"/>
              </a:spcBef>
              <a:spcAft>
                <a:spcPts val="0"/>
              </a:spcAft>
              <a:buSzPts val="900"/>
              <a:buNone/>
              <a:defRPr sz="900">
                <a:solidFill>
                  <a:srgbClr val="898989"/>
                </a:solidFill>
              </a:defRPr>
            </a:lvl6pPr>
            <a:lvl7pPr marL="3200400" lvl="6" indent="-228600" algn="l">
              <a:lnSpc>
                <a:spcPct val="100000"/>
              </a:lnSpc>
              <a:spcBef>
                <a:spcPts val="225"/>
              </a:spcBef>
              <a:spcAft>
                <a:spcPts val="0"/>
              </a:spcAft>
              <a:buSzPts val="900"/>
              <a:buNone/>
              <a:defRPr sz="900">
                <a:solidFill>
                  <a:srgbClr val="898989"/>
                </a:solidFill>
              </a:defRPr>
            </a:lvl7pPr>
            <a:lvl8pPr marL="3657600" lvl="7" indent="-228600" algn="l">
              <a:lnSpc>
                <a:spcPct val="100000"/>
              </a:lnSpc>
              <a:spcBef>
                <a:spcPts val="225"/>
              </a:spcBef>
              <a:spcAft>
                <a:spcPts val="0"/>
              </a:spcAft>
              <a:buSzPts val="900"/>
              <a:buNone/>
              <a:defRPr sz="900">
                <a:solidFill>
                  <a:srgbClr val="898989"/>
                </a:solidFill>
              </a:defRPr>
            </a:lvl8pPr>
            <a:lvl9pPr marL="4114800" lvl="8" indent="-228600" algn="l">
              <a:lnSpc>
                <a:spcPct val="100000"/>
              </a:lnSpc>
              <a:spcBef>
                <a:spcPts val="225"/>
              </a:spcBef>
              <a:spcAft>
                <a:spcPts val="0"/>
              </a:spcAft>
              <a:buSzPts val="900"/>
              <a:buNone/>
              <a:defRPr sz="900">
                <a:solidFill>
                  <a:srgbClr val="898989"/>
                </a:solidFill>
              </a:defRPr>
            </a:lvl9pPr>
          </a:lstStyle>
          <a:p>
            <a:endParaRPr/>
          </a:p>
        </p:txBody>
      </p:sp>
      <p:sp>
        <p:nvSpPr>
          <p:cNvPr id="285" name="Google Shape;285;p34"/>
          <p:cNvSpPr txBox="1">
            <a:spLocks noGrp="1"/>
          </p:cNvSpPr>
          <p:nvPr>
            <p:ph type="body" idx="2"/>
          </p:nvPr>
        </p:nvSpPr>
        <p:spPr>
          <a:xfrm>
            <a:off x="365760" y="1673352"/>
            <a:ext cx="1714500" cy="2955798"/>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286" name="Google Shape;286;p34"/>
          <p:cNvSpPr txBox="1">
            <a:spLocks noGrp="1"/>
          </p:cNvSpPr>
          <p:nvPr>
            <p:ph type="body" idx="3"/>
          </p:nvPr>
        </p:nvSpPr>
        <p:spPr>
          <a:xfrm>
            <a:off x="2418045" y="1673352"/>
            <a:ext cx="1714500" cy="2955798"/>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280988" algn="l">
              <a:lnSpc>
                <a:spcPct val="100000"/>
              </a:lnSpc>
              <a:spcBef>
                <a:spcPts val="0"/>
              </a:spcBef>
              <a:spcAft>
                <a:spcPts val="0"/>
              </a:spcAft>
              <a:buSzPts val="825"/>
              <a:buChar char="▶"/>
              <a:defRPr/>
            </a:lvl2pPr>
            <a:lvl3pPr marL="1371600" lvl="2" indent="-277177" algn="l">
              <a:lnSpc>
                <a:spcPct val="100000"/>
              </a:lnSpc>
              <a:spcBef>
                <a:spcPts val="113"/>
              </a:spcBef>
              <a:spcAft>
                <a:spcPts val="0"/>
              </a:spcAft>
              <a:buSzPts val="765"/>
              <a:buChar char="▪"/>
              <a:defRPr/>
            </a:lvl3pPr>
            <a:lvl4pPr marL="1828800" lvl="3" indent="-271780" algn="l">
              <a:lnSpc>
                <a:spcPct val="100000"/>
              </a:lnSpc>
              <a:spcBef>
                <a:spcPts val="113"/>
              </a:spcBef>
              <a:spcAft>
                <a:spcPts val="0"/>
              </a:spcAft>
              <a:buSzPts val="680"/>
              <a:buChar char="▪"/>
              <a:defRPr/>
            </a:lvl4pPr>
            <a:lvl5pPr marL="2286000" lvl="4" indent="-228600" algn="l">
              <a:lnSpc>
                <a:spcPct val="100000"/>
              </a:lnSpc>
              <a:spcBef>
                <a:spcPts val="75"/>
              </a:spcBef>
              <a:spcAft>
                <a:spcPts val="0"/>
              </a:spcAft>
              <a:buSzPts val="850"/>
              <a:buFont typeface="Arial"/>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287" name="Google Shape;287;p34"/>
          <p:cNvSpPr txBox="1">
            <a:spLocks noGrp="1"/>
          </p:cNvSpPr>
          <p:nvPr>
            <p:ph type="body" idx="4"/>
          </p:nvPr>
        </p:nvSpPr>
        <p:spPr>
          <a:xfrm>
            <a:off x="4783455" y="1611630"/>
            <a:ext cx="1714500" cy="3017520"/>
          </a:xfrm>
          <a:prstGeom prst="rect">
            <a:avLst/>
          </a:prstGeom>
          <a:noFill/>
          <a:ln>
            <a:noFill/>
          </a:ln>
        </p:spPr>
        <p:txBody>
          <a:bodyPr spcFirstLastPara="1" wrap="square" lIns="0" tIns="45700" rIns="91425" bIns="45700" anchor="t" anchorCtr="0">
            <a:normAutofit/>
          </a:bodyPr>
          <a:lstStyle>
            <a:lvl1pPr marL="457200" lvl="0" indent="-228600" algn="l">
              <a:lnSpc>
                <a:spcPct val="100000"/>
              </a:lnSpc>
              <a:spcBef>
                <a:spcPts val="0"/>
              </a:spcBef>
              <a:spcAft>
                <a:spcPts val="0"/>
              </a:spcAft>
              <a:buSzPts val="760"/>
              <a:buNone/>
              <a:defRPr sz="1013" b="1">
                <a:solidFill>
                  <a:schemeClr val="lt1"/>
                </a:solidFill>
              </a:defRPr>
            </a:lvl1pPr>
            <a:lvl2pPr marL="914400" lvl="1" indent="-266129" algn="l">
              <a:lnSpc>
                <a:spcPct val="100000"/>
              </a:lnSpc>
              <a:spcBef>
                <a:spcPts val="0"/>
              </a:spcBef>
              <a:spcAft>
                <a:spcPts val="0"/>
              </a:spcAft>
              <a:buClr>
                <a:schemeClr val="lt1"/>
              </a:buClr>
              <a:buSzPts val="591"/>
              <a:buFont typeface="Montserrat"/>
              <a:buChar char="​"/>
              <a:defRPr sz="788" b="1">
                <a:solidFill>
                  <a:srgbClr val="B9FEF1"/>
                </a:solidFill>
              </a:defRPr>
            </a:lvl2pPr>
            <a:lvl3pPr marL="1371600" lvl="2" indent="-228600" algn="l">
              <a:lnSpc>
                <a:spcPct val="100000"/>
              </a:lnSpc>
              <a:spcBef>
                <a:spcPts val="113"/>
              </a:spcBef>
              <a:spcAft>
                <a:spcPts val="0"/>
              </a:spcAft>
              <a:buSzPts val="574"/>
              <a:buFont typeface="Montserrat"/>
              <a:buNone/>
              <a:defRPr sz="675" b="1">
                <a:solidFill>
                  <a:schemeClr val="lt1"/>
                </a:solidFill>
              </a:defRPr>
            </a:lvl3pPr>
            <a:lvl4pPr marL="1828800" lvl="3" indent="-228600" algn="l">
              <a:lnSpc>
                <a:spcPct val="100000"/>
              </a:lnSpc>
              <a:spcBef>
                <a:spcPts val="113"/>
              </a:spcBef>
              <a:spcAft>
                <a:spcPts val="0"/>
              </a:spcAft>
              <a:buSzPts val="1148"/>
              <a:buNone/>
              <a:defRPr sz="1350" b="1">
                <a:solidFill>
                  <a:schemeClr val="lt1"/>
                </a:solidFill>
              </a:defRPr>
            </a:lvl4pPr>
            <a:lvl5pPr marL="2286000" lvl="4" indent="-228600" algn="l">
              <a:lnSpc>
                <a:spcPct val="100000"/>
              </a:lnSpc>
              <a:spcBef>
                <a:spcPts val="75"/>
              </a:spcBef>
              <a:spcAft>
                <a:spcPts val="0"/>
              </a:spcAft>
              <a:buSzPts val="956"/>
              <a:buFont typeface="Arial"/>
              <a:buNone/>
              <a:defRPr sz="1125" b="1">
                <a:solidFill>
                  <a:schemeClr val="lt1"/>
                </a:solidFill>
              </a:defRPr>
            </a:lvl5pPr>
            <a:lvl6pPr marL="2743200" lvl="5" indent="-228600" algn="l">
              <a:lnSpc>
                <a:spcPct val="100000"/>
              </a:lnSpc>
              <a:spcBef>
                <a:spcPts val="225"/>
              </a:spcBef>
              <a:spcAft>
                <a:spcPts val="0"/>
              </a:spcAft>
              <a:buSzPts val="1400"/>
              <a:buNone/>
              <a:defRPr sz="1350" b="1">
                <a:solidFill>
                  <a:schemeClr val="lt1"/>
                </a:solidFill>
              </a:defRPr>
            </a:lvl6pPr>
            <a:lvl7pPr marL="3200400" lvl="6" indent="-228600" algn="l">
              <a:lnSpc>
                <a:spcPct val="100000"/>
              </a:lnSpc>
              <a:spcBef>
                <a:spcPts val="225"/>
              </a:spcBef>
              <a:spcAft>
                <a:spcPts val="0"/>
              </a:spcAft>
              <a:buSzPts val="1400"/>
              <a:buNone/>
              <a:defRPr sz="1125" b="1">
                <a:solidFill>
                  <a:schemeClr val="lt1"/>
                </a:solidFill>
              </a:defRPr>
            </a:lvl7pPr>
            <a:lvl8pPr marL="3657600" lvl="7" indent="-228600" algn="l">
              <a:lnSpc>
                <a:spcPct val="100000"/>
              </a:lnSpc>
              <a:spcBef>
                <a:spcPts val="225"/>
              </a:spcBef>
              <a:spcAft>
                <a:spcPts val="0"/>
              </a:spcAft>
              <a:buSzPts val="1125"/>
              <a:buNone/>
              <a:defRPr sz="1125" b="1">
                <a:solidFill>
                  <a:schemeClr val="lt1"/>
                </a:solidFill>
              </a:defRPr>
            </a:lvl8pPr>
            <a:lvl9pPr marL="4114800" lvl="8" indent="-228600" algn="l">
              <a:lnSpc>
                <a:spcPct val="100000"/>
              </a:lnSpc>
              <a:spcBef>
                <a:spcPts val="225"/>
              </a:spcBef>
              <a:spcAft>
                <a:spcPts val="0"/>
              </a:spcAft>
              <a:buSzPts val="1400"/>
              <a:buNone/>
              <a:defRPr sz="1013" b="1">
                <a:solidFill>
                  <a:schemeClr val="lt1"/>
                </a:solidFill>
              </a:defRPr>
            </a:lvl9pPr>
          </a:lstStyle>
          <a:p>
            <a:endParaRPr/>
          </a:p>
        </p:txBody>
      </p:sp>
      <p:grpSp>
        <p:nvGrpSpPr>
          <p:cNvPr id="288" name="Google Shape;288;p34"/>
          <p:cNvGrpSpPr/>
          <p:nvPr/>
        </p:nvGrpSpPr>
        <p:grpSpPr>
          <a:xfrm flipH="1">
            <a:off x="4327172" y="0"/>
            <a:ext cx="2555243" cy="2554135"/>
            <a:chOff x="450355" y="386232"/>
            <a:chExt cx="1858714" cy="1857908"/>
          </a:xfrm>
        </p:grpSpPr>
        <p:sp>
          <p:nvSpPr>
            <p:cNvPr id="289" name="Google Shape;289;p34"/>
            <p:cNvSpPr/>
            <p:nvPr/>
          </p:nvSpPr>
          <p:spPr>
            <a:xfrm>
              <a:off x="453063" y="388134"/>
              <a:ext cx="1856006" cy="1856006"/>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0" name="Google Shape;290;p34"/>
            <p:cNvSpPr/>
            <p:nvPr/>
          </p:nvSpPr>
          <p:spPr>
            <a:xfrm>
              <a:off x="458481" y="386232"/>
              <a:ext cx="925358" cy="929905"/>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1" name="Google Shape;291;p34"/>
            <p:cNvSpPr/>
            <p:nvPr/>
          </p:nvSpPr>
          <p:spPr>
            <a:xfrm>
              <a:off x="450355" y="388134"/>
              <a:ext cx="529893" cy="51277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292" name="Google Shape;292;p34"/>
          <p:cNvGrpSpPr/>
          <p:nvPr/>
        </p:nvGrpSpPr>
        <p:grpSpPr>
          <a:xfrm>
            <a:off x="6400800" y="4686440"/>
            <a:ext cx="531658" cy="531658"/>
            <a:chOff x="8694892" y="4686440"/>
            <a:chExt cx="531658" cy="531658"/>
          </a:xfrm>
        </p:grpSpPr>
        <p:sp>
          <p:nvSpPr>
            <p:cNvPr id="293" name="Google Shape;293;p34"/>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294" name="Google Shape;294;p34"/>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op Panel Tuquoise">
  <p:cSld name="Top Panel Tuquoise">
    <p:spTree>
      <p:nvGrpSpPr>
        <p:cNvPr id="1" name="Shape 295"/>
        <p:cNvGrpSpPr/>
        <p:nvPr/>
      </p:nvGrpSpPr>
      <p:grpSpPr>
        <a:xfrm>
          <a:off x="0" y="0"/>
          <a:ext cx="0" cy="0"/>
          <a:chOff x="0" y="0"/>
          <a:chExt cx="0" cy="0"/>
        </a:xfrm>
      </p:grpSpPr>
      <p:sp>
        <p:nvSpPr>
          <p:cNvPr id="296" name="Google Shape;296;p35"/>
          <p:cNvSpPr/>
          <p:nvPr/>
        </p:nvSpPr>
        <p:spPr>
          <a:xfrm rot="10800000">
            <a:off x="0" y="2"/>
            <a:ext cx="6858000" cy="2098306"/>
          </a:xfrm>
          <a:prstGeom prst="round1Rect">
            <a:avLst>
              <a:gd name="adj" fmla="val 26389"/>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297" name="Google Shape;297;p35"/>
          <p:cNvSpPr txBox="1">
            <a:spLocks noGrp="1"/>
          </p:cNvSpPr>
          <p:nvPr>
            <p:ph type="ctrTitle"/>
          </p:nvPr>
        </p:nvSpPr>
        <p:spPr>
          <a:xfrm>
            <a:off x="365760" y="777329"/>
            <a:ext cx="3962400" cy="54365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2400"/>
              <a:buNone/>
              <a:defRPr sz="2400" b="1" i="0" u="none" strike="noStrike" cap="none">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8" name="Google Shape;298;p35"/>
          <p:cNvSpPr txBox="1">
            <a:spLocks noGrp="1"/>
          </p:cNvSpPr>
          <p:nvPr>
            <p:ph type="body" idx="1"/>
          </p:nvPr>
        </p:nvSpPr>
        <p:spPr>
          <a:xfrm>
            <a:off x="365760" y="2377440"/>
            <a:ext cx="6172200" cy="2296633"/>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280988" algn="l">
              <a:lnSpc>
                <a:spcPct val="100000"/>
              </a:lnSpc>
              <a:spcBef>
                <a:spcPts val="0"/>
              </a:spcBef>
              <a:spcAft>
                <a:spcPts val="0"/>
              </a:spcAft>
              <a:buSzPts val="825"/>
              <a:buChar char="▶"/>
              <a:defRPr/>
            </a:lvl2pPr>
            <a:lvl3pPr marL="1371600" lvl="2" indent="-277177" algn="l">
              <a:lnSpc>
                <a:spcPct val="100000"/>
              </a:lnSpc>
              <a:spcBef>
                <a:spcPts val="113"/>
              </a:spcBef>
              <a:spcAft>
                <a:spcPts val="0"/>
              </a:spcAft>
              <a:buSzPts val="765"/>
              <a:buChar char="▪"/>
              <a:defRPr/>
            </a:lvl3pPr>
            <a:lvl4pPr marL="1828800" lvl="3" indent="-273113" algn="l">
              <a:lnSpc>
                <a:spcPct val="100000"/>
              </a:lnSpc>
              <a:spcBef>
                <a:spcPts val="113"/>
              </a:spcBef>
              <a:spcAft>
                <a:spcPts val="0"/>
              </a:spcAft>
              <a:buSzPts val="701"/>
              <a:buChar char="▪"/>
              <a:defRPr sz="825"/>
            </a:lvl4pPr>
            <a:lvl5pPr marL="2286000" lvl="4" indent="-228600" algn="l">
              <a:lnSpc>
                <a:spcPct val="100000"/>
              </a:lnSpc>
              <a:spcBef>
                <a:spcPts val="75"/>
              </a:spcBef>
              <a:spcAft>
                <a:spcPts val="0"/>
              </a:spcAft>
              <a:buSzPts val="893"/>
              <a:buFont typeface="Arial"/>
              <a:buNone/>
              <a:defRPr sz="1050"/>
            </a:lvl5pPr>
            <a:lvl6pPr marL="2743200" lvl="5" indent="-228600" algn="l">
              <a:lnSpc>
                <a:spcPct val="100000"/>
              </a:lnSpc>
              <a:spcBef>
                <a:spcPts val="225"/>
              </a:spcBef>
              <a:spcAft>
                <a:spcPts val="0"/>
              </a:spcAft>
              <a:buSzPts val="1400"/>
              <a:buNone/>
              <a:defRPr sz="1050"/>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050"/>
              <a:buNone/>
              <a:defRPr sz="1050"/>
            </a:lvl8pPr>
            <a:lvl9pPr marL="4114800" lvl="8" indent="-228600" algn="l">
              <a:lnSpc>
                <a:spcPct val="100000"/>
              </a:lnSpc>
              <a:spcBef>
                <a:spcPts val="225"/>
              </a:spcBef>
              <a:spcAft>
                <a:spcPts val="0"/>
              </a:spcAft>
              <a:buSzPts val="1400"/>
              <a:buNone/>
              <a:defRPr/>
            </a:lvl9pPr>
          </a:lstStyle>
          <a:p>
            <a:endParaRPr/>
          </a:p>
        </p:txBody>
      </p:sp>
      <p:pic>
        <p:nvPicPr>
          <p:cNvPr id="299" name="Google Shape;299;p35"/>
          <p:cNvPicPr preferRelativeResize="0"/>
          <p:nvPr/>
        </p:nvPicPr>
        <p:blipFill rotWithShape="1">
          <a:blip r:embed="rId2">
            <a:alphaModFix/>
          </a:blip>
          <a:srcRect t="30794" r="55102" b="39431"/>
          <a:stretch/>
        </p:blipFill>
        <p:spPr>
          <a:xfrm>
            <a:off x="3774989" y="0"/>
            <a:ext cx="3107426" cy="2098308"/>
          </a:xfrm>
          <a:prstGeom prst="rect">
            <a:avLst/>
          </a:prstGeom>
          <a:noFill/>
          <a:ln>
            <a:noFill/>
          </a:ln>
        </p:spPr>
      </p:pic>
      <p:grpSp>
        <p:nvGrpSpPr>
          <p:cNvPr id="300" name="Google Shape;300;p35"/>
          <p:cNvGrpSpPr/>
          <p:nvPr/>
        </p:nvGrpSpPr>
        <p:grpSpPr>
          <a:xfrm>
            <a:off x="6400800" y="4686440"/>
            <a:ext cx="531658" cy="531658"/>
            <a:chOff x="8694892" y="4686440"/>
            <a:chExt cx="531658" cy="531658"/>
          </a:xfrm>
        </p:grpSpPr>
        <p:sp>
          <p:nvSpPr>
            <p:cNvPr id="301" name="Google Shape;301;p35"/>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302" name="Google Shape;302;p35"/>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op Panel Matcha">
  <p:cSld name="Top Panel Matcha">
    <p:spTree>
      <p:nvGrpSpPr>
        <p:cNvPr id="1" name="Shape 303"/>
        <p:cNvGrpSpPr/>
        <p:nvPr/>
      </p:nvGrpSpPr>
      <p:grpSpPr>
        <a:xfrm>
          <a:off x="0" y="0"/>
          <a:ext cx="0" cy="0"/>
          <a:chOff x="0" y="0"/>
          <a:chExt cx="0" cy="0"/>
        </a:xfrm>
      </p:grpSpPr>
      <p:sp>
        <p:nvSpPr>
          <p:cNvPr id="304" name="Google Shape;304;p36"/>
          <p:cNvSpPr/>
          <p:nvPr/>
        </p:nvSpPr>
        <p:spPr>
          <a:xfrm rot="10800000">
            <a:off x="0" y="0"/>
            <a:ext cx="6858000" cy="2098307"/>
          </a:xfrm>
          <a:prstGeom prst="round1Rect">
            <a:avLst>
              <a:gd name="adj" fmla="val 26389"/>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305" name="Google Shape;305;p36"/>
          <p:cNvSpPr txBox="1">
            <a:spLocks noGrp="1"/>
          </p:cNvSpPr>
          <p:nvPr>
            <p:ph type="ctrTitle"/>
          </p:nvPr>
        </p:nvSpPr>
        <p:spPr>
          <a:xfrm>
            <a:off x="365760" y="777328"/>
            <a:ext cx="3962400" cy="54365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2400"/>
              <a:buNone/>
              <a:defRPr sz="2400" b="1" i="0" u="none" strike="noStrike" cap="none">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36"/>
          <p:cNvSpPr txBox="1">
            <a:spLocks noGrp="1"/>
          </p:cNvSpPr>
          <p:nvPr>
            <p:ph type="body" idx="1"/>
          </p:nvPr>
        </p:nvSpPr>
        <p:spPr>
          <a:xfrm>
            <a:off x="365760" y="2377440"/>
            <a:ext cx="6172200" cy="2296633"/>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280988" algn="l">
              <a:lnSpc>
                <a:spcPct val="100000"/>
              </a:lnSpc>
              <a:spcBef>
                <a:spcPts val="0"/>
              </a:spcBef>
              <a:spcAft>
                <a:spcPts val="0"/>
              </a:spcAft>
              <a:buSzPts val="825"/>
              <a:buChar char="▶"/>
              <a:defRPr/>
            </a:lvl2pPr>
            <a:lvl3pPr marL="1371600" lvl="2" indent="-277177" algn="l">
              <a:lnSpc>
                <a:spcPct val="100000"/>
              </a:lnSpc>
              <a:spcBef>
                <a:spcPts val="113"/>
              </a:spcBef>
              <a:spcAft>
                <a:spcPts val="0"/>
              </a:spcAft>
              <a:buSzPts val="765"/>
              <a:buChar char="▪"/>
              <a:defRPr/>
            </a:lvl3pPr>
            <a:lvl4pPr marL="1828800" lvl="3" indent="-273113" algn="l">
              <a:lnSpc>
                <a:spcPct val="100000"/>
              </a:lnSpc>
              <a:spcBef>
                <a:spcPts val="113"/>
              </a:spcBef>
              <a:spcAft>
                <a:spcPts val="0"/>
              </a:spcAft>
              <a:buSzPts val="701"/>
              <a:buChar char="▪"/>
              <a:defRPr sz="825"/>
            </a:lvl4pPr>
            <a:lvl5pPr marL="2286000" lvl="4" indent="-228600" algn="l">
              <a:lnSpc>
                <a:spcPct val="100000"/>
              </a:lnSpc>
              <a:spcBef>
                <a:spcPts val="75"/>
              </a:spcBef>
              <a:spcAft>
                <a:spcPts val="0"/>
              </a:spcAft>
              <a:buSzPts val="893"/>
              <a:buFont typeface="Arial"/>
              <a:buNone/>
              <a:defRPr sz="1050"/>
            </a:lvl5pPr>
            <a:lvl6pPr marL="2743200" lvl="5" indent="-228600" algn="l">
              <a:lnSpc>
                <a:spcPct val="100000"/>
              </a:lnSpc>
              <a:spcBef>
                <a:spcPts val="225"/>
              </a:spcBef>
              <a:spcAft>
                <a:spcPts val="0"/>
              </a:spcAft>
              <a:buSzPts val="1400"/>
              <a:buNone/>
              <a:defRPr sz="1050"/>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050"/>
              <a:buNone/>
              <a:defRPr sz="1050"/>
            </a:lvl8pPr>
            <a:lvl9pPr marL="4114800" lvl="8" indent="-228600" algn="l">
              <a:lnSpc>
                <a:spcPct val="100000"/>
              </a:lnSpc>
              <a:spcBef>
                <a:spcPts val="225"/>
              </a:spcBef>
              <a:spcAft>
                <a:spcPts val="0"/>
              </a:spcAft>
              <a:buSzPts val="1400"/>
              <a:buNone/>
              <a:defRPr/>
            </a:lvl9pPr>
          </a:lstStyle>
          <a:p>
            <a:endParaRPr/>
          </a:p>
        </p:txBody>
      </p:sp>
      <p:pic>
        <p:nvPicPr>
          <p:cNvPr id="307" name="Google Shape;307;p36"/>
          <p:cNvPicPr preferRelativeResize="0"/>
          <p:nvPr/>
        </p:nvPicPr>
        <p:blipFill rotWithShape="1">
          <a:blip r:embed="rId2">
            <a:alphaModFix/>
          </a:blip>
          <a:srcRect t="30794" r="55102" b="39431"/>
          <a:stretch/>
        </p:blipFill>
        <p:spPr>
          <a:xfrm>
            <a:off x="3774989" y="0"/>
            <a:ext cx="3107426" cy="2098308"/>
          </a:xfrm>
          <a:prstGeom prst="rect">
            <a:avLst/>
          </a:prstGeom>
          <a:noFill/>
          <a:ln>
            <a:noFill/>
          </a:ln>
        </p:spPr>
      </p:pic>
      <p:grpSp>
        <p:nvGrpSpPr>
          <p:cNvPr id="308" name="Google Shape;308;p36"/>
          <p:cNvGrpSpPr/>
          <p:nvPr/>
        </p:nvGrpSpPr>
        <p:grpSpPr>
          <a:xfrm>
            <a:off x="6400800" y="4686440"/>
            <a:ext cx="531658" cy="531658"/>
            <a:chOff x="8694892" y="4686440"/>
            <a:chExt cx="531658" cy="531658"/>
          </a:xfrm>
        </p:grpSpPr>
        <p:sp>
          <p:nvSpPr>
            <p:cNvPr id="309" name="Google Shape;309;p36"/>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310" name="Google Shape;310;p36"/>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Full Bleed Image">
  <p:cSld name="Full Bleed Image">
    <p:bg>
      <p:bgPr>
        <a:solidFill>
          <a:schemeClr val="dk2"/>
        </a:solidFill>
        <a:effectLst/>
      </p:bgPr>
    </p:bg>
    <p:spTree>
      <p:nvGrpSpPr>
        <p:cNvPr id="1" name="Shape 311"/>
        <p:cNvGrpSpPr/>
        <p:nvPr/>
      </p:nvGrpSpPr>
      <p:grpSpPr>
        <a:xfrm>
          <a:off x="0" y="0"/>
          <a:ext cx="0" cy="0"/>
          <a:chOff x="0" y="0"/>
          <a:chExt cx="0" cy="0"/>
        </a:xfrm>
      </p:grpSpPr>
      <p:sp>
        <p:nvSpPr>
          <p:cNvPr id="312" name="Google Shape;312;p37"/>
          <p:cNvSpPr>
            <a:spLocks noGrp="1"/>
          </p:cNvSpPr>
          <p:nvPr>
            <p:ph type="pic" idx="2"/>
          </p:nvPr>
        </p:nvSpPr>
        <p:spPr>
          <a:xfrm>
            <a:off x="0" y="0"/>
            <a:ext cx="6858000" cy="5143500"/>
          </a:xfrm>
          <a:prstGeom prst="rect">
            <a:avLst/>
          </a:prstGeom>
          <a:noFill/>
          <a:ln>
            <a:noFill/>
          </a:ln>
        </p:spPr>
      </p:sp>
    </p:spTree>
  </p:cSld>
  <p:clrMapOvr>
    <a:masterClrMapping/>
  </p:clrMapOvr>
  <p:transition spd="slow">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5_Headline Only Layout">
  <p:cSld name="Title Only Lagoon">
    <p:bg>
      <p:bgPr>
        <a:solidFill>
          <a:schemeClr val="lt1"/>
        </a:solidFill>
        <a:effectLst/>
      </p:bgPr>
    </p:bg>
    <p:spTree>
      <p:nvGrpSpPr>
        <p:cNvPr id="1" name="Shape 36"/>
        <p:cNvGrpSpPr/>
        <p:nvPr/>
      </p:nvGrpSpPr>
      <p:grpSpPr>
        <a:xfrm>
          <a:off x="0" y="0"/>
          <a:ext cx="0" cy="0"/>
          <a:chOff x="0" y="0"/>
          <a:chExt cx="0" cy="0"/>
        </a:xfrm>
      </p:grpSpPr>
      <p:sp>
        <p:nvSpPr>
          <p:cNvPr id="37" name="Google Shape;37;p11"/>
          <p:cNvSpPr/>
          <p:nvPr/>
        </p:nvSpPr>
        <p:spPr>
          <a:xfrm>
            <a:off x="0" y="5562"/>
            <a:ext cx="284480" cy="5137938"/>
          </a:xfrm>
          <a:custGeom>
            <a:avLst/>
            <a:gdLst/>
            <a:ahLst/>
            <a:cxnLst/>
            <a:rect l="l" t="t" r="r" b="b"/>
            <a:pathLst>
              <a:path w="284480" h="5137938" extrusionOk="0">
                <a:moveTo>
                  <a:pt x="0" y="0"/>
                </a:moveTo>
                <a:lnTo>
                  <a:pt x="48193" y="26158"/>
                </a:lnTo>
                <a:cubicBezTo>
                  <a:pt x="190752" y="122469"/>
                  <a:pt x="284480" y="285569"/>
                  <a:pt x="284480" y="470561"/>
                </a:cubicBezTo>
                <a:lnTo>
                  <a:pt x="284480" y="5137938"/>
                </a:lnTo>
                <a:lnTo>
                  <a:pt x="0" y="513793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8" name="Google Shape;38;p11"/>
          <p:cNvSpPr/>
          <p:nvPr/>
        </p:nvSpPr>
        <p:spPr>
          <a:xfrm>
            <a:off x="-381114" y="-800031"/>
            <a:ext cx="2185436" cy="2185436"/>
          </a:xfrm>
          <a:prstGeom prst="ellipse">
            <a:avLst/>
          </a:pr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9" name="Google Shape;39;p11"/>
          <p:cNvSpPr/>
          <p:nvPr/>
        </p:nvSpPr>
        <p:spPr>
          <a:xfrm>
            <a:off x="-166988" y="-578995"/>
            <a:ext cx="1655584" cy="1655584"/>
          </a:xfrm>
          <a:prstGeom prst="ellips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0" name="Google Shape;40;p11"/>
          <p:cNvSpPr/>
          <p:nvPr/>
        </p:nvSpPr>
        <p:spPr>
          <a:xfrm>
            <a:off x="-26948" y="-456025"/>
            <a:ext cx="1202784" cy="1202784"/>
          </a:xfrm>
          <a:prstGeom prst="ellipse">
            <a:avLst/>
          </a:prstGeom>
          <a:solidFill>
            <a:srgbClr val="FFFFFF">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41" name="Google Shape;41;p11"/>
          <p:cNvGrpSpPr/>
          <p:nvPr/>
        </p:nvGrpSpPr>
        <p:grpSpPr>
          <a:xfrm>
            <a:off x="6400800" y="4686440"/>
            <a:ext cx="531658" cy="531658"/>
            <a:chOff x="8694892" y="4686440"/>
            <a:chExt cx="531658" cy="531658"/>
          </a:xfrm>
        </p:grpSpPr>
        <p:sp>
          <p:nvSpPr>
            <p:cNvPr id="42" name="Google Shape;42;p11"/>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43" name="Google Shape;43;p11"/>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44" name="Google Shape;44;p11"/>
          <p:cNvSpPr txBox="1">
            <a:spLocks noGrp="1"/>
          </p:cNvSpPr>
          <p:nvPr>
            <p:ph type="title"/>
          </p:nvPr>
        </p:nvSpPr>
        <p:spPr>
          <a:xfrm>
            <a:off x="457200" y="274320"/>
            <a:ext cx="6172200" cy="548640"/>
          </a:xfrm>
          <a:prstGeom prst="rect">
            <a:avLst/>
          </a:prstGeom>
          <a:noFill/>
          <a:ln>
            <a:noFill/>
          </a:ln>
        </p:spPr>
        <p:txBody>
          <a:bodyPr spcFirstLastPara="1" wrap="square" lIns="0" tIns="45700" rIns="91425" bIns="0" anchor="t" anchorCtr="0">
            <a:noAutofit/>
          </a:bodyPr>
          <a:lstStyle>
            <a:lvl1pPr lvl="0" algn="l">
              <a:lnSpc>
                <a:spcPct val="100000"/>
              </a:lnSpc>
              <a:spcBef>
                <a:spcPts val="0"/>
              </a:spcBef>
              <a:spcAft>
                <a:spcPts val="0"/>
              </a:spcAft>
              <a:buSzPts val="1400"/>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transition spd="slow">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Photo Lagoon">
  <p:cSld name="Photo Lagoon">
    <p:bg>
      <p:bgPr>
        <a:solidFill>
          <a:schemeClr val="accent1"/>
        </a:solidFill>
        <a:effectLst/>
      </p:bgPr>
    </p:bg>
    <p:spTree>
      <p:nvGrpSpPr>
        <p:cNvPr id="1" name="Shape 313"/>
        <p:cNvGrpSpPr/>
        <p:nvPr/>
      </p:nvGrpSpPr>
      <p:grpSpPr>
        <a:xfrm>
          <a:off x="0" y="0"/>
          <a:ext cx="0" cy="0"/>
          <a:chOff x="0" y="0"/>
          <a:chExt cx="0" cy="0"/>
        </a:xfrm>
      </p:grpSpPr>
      <p:pic>
        <p:nvPicPr>
          <p:cNvPr id="314" name="Google Shape;314;p38"/>
          <p:cNvPicPr preferRelativeResize="0"/>
          <p:nvPr/>
        </p:nvPicPr>
        <p:blipFill rotWithShape="1">
          <a:blip r:embed="rId2">
            <a:alphaModFix/>
          </a:blip>
          <a:srcRect l="27669" t="24695" r="5356"/>
          <a:stretch/>
        </p:blipFill>
        <p:spPr>
          <a:xfrm>
            <a:off x="-1478" y="2657"/>
            <a:ext cx="6859478" cy="5145508"/>
          </a:xfrm>
          <a:custGeom>
            <a:avLst/>
            <a:gdLst/>
            <a:ahLst/>
            <a:cxnLst/>
            <a:rect l="l" t="t" r="r" b="b"/>
            <a:pathLst>
              <a:path w="6859478" h="5145508" extrusionOk="0">
                <a:moveTo>
                  <a:pt x="0" y="0"/>
                </a:moveTo>
                <a:lnTo>
                  <a:pt x="6859478" y="0"/>
                </a:lnTo>
                <a:lnTo>
                  <a:pt x="6859478" y="834767"/>
                </a:lnTo>
                <a:lnTo>
                  <a:pt x="6857909" y="845661"/>
                </a:lnTo>
                <a:lnTo>
                  <a:pt x="6857909" y="269504"/>
                </a:lnTo>
                <a:lnTo>
                  <a:pt x="6856819" y="269504"/>
                </a:lnTo>
                <a:lnTo>
                  <a:pt x="6833040" y="747607"/>
                </a:lnTo>
                <a:cubicBezTo>
                  <a:pt x="6602800" y="3049508"/>
                  <a:pt x="4800427" y="4879519"/>
                  <a:pt x="2533292" y="5113290"/>
                </a:cubicBezTo>
                <a:lnTo>
                  <a:pt x="2062409" y="5137433"/>
                </a:lnTo>
                <a:lnTo>
                  <a:pt x="2062409" y="5138540"/>
                </a:lnTo>
                <a:lnTo>
                  <a:pt x="2677371" y="5138540"/>
                </a:lnTo>
                <a:lnTo>
                  <a:pt x="2621973" y="5145508"/>
                </a:lnTo>
                <a:lnTo>
                  <a:pt x="0" y="5145508"/>
                </a:lnTo>
                <a:close/>
              </a:path>
            </a:pathLst>
          </a:custGeom>
          <a:noFill/>
          <a:ln>
            <a:noFill/>
          </a:ln>
        </p:spPr>
      </p:pic>
      <p:sp>
        <p:nvSpPr>
          <p:cNvPr id="315" name="Google Shape;315;p38"/>
          <p:cNvSpPr/>
          <p:nvPr/>
        </p:nvSpPr>
        <p:spPr>
          <a:xfrm>
            <a:off x="0" y="0"/>
            <a:ext cx="6859088" cy="5138540"/>
          </a:xfrm>
          <a:custGeom>
            <a:avLst/>
            <a:gdLst/>
            <a:ahLst/>
            <a:cxnLst/>
            <a:rect l="l" t="t" r="r" b="b"/>
            <a:pathLst>
              <a:path w="6859088" h="5138540" extrusionOk="0">
                <a:moveTo>
                  <a:pt x="0" y="0"/>
                </a:moveTo>
                <a:lnTo>
                  <a:pt x="6859088" y="0"/>
                </a:lnTo>
                <a:lnTo>
                  <a:pt x="6859088" y="276474"/>
                </a:lnTo>
                <a:lnTo>
                  <a:pt x="6858193" y="276474"/>
                </a:lnTo>
                <a:lnTo>
                  <a:pt x="6834414" y="754577"/>
                </a:lnTo>
                <a:cubicBezTo>
                  <a:pt x="6604174" y="3056478"/>
                  <a:pt x="4801801" y="4886489"/>
                  <a:pt x="2534666" y="5120260"/>
                </a:cubicBezTo>
                <a:lnTo>
                  <a:pt x="2178134" y="5138540"/>
                </a:lnTo>
                <a:lnTo>
                  <a:pt x="0" y="5138540"/>
                </a:lnTo>
                <a:close/>
              </a:path>
            </a:pathLst>
          </a:custGeom>
          <a:gradFill>
            <a:gsLst>
              <a:gs pos="0">
                <a:srgbClr val="0060A8">
                  <a:alpha val="80000"/>
                </a:srgbClr>
              </a:gs>
              <a:gs pos="29000">
                <a:srgbClr val="005796">
                  <a:alpha val="84313"/>
                </a:srgbClr>
              </a:gs>
              <a:gs pos="83000">
                <a:srgbClr val="005796">
                  <a:alpha val="80000"/>
                </a:srgbClr>
              </a:gs>
              <a:gs pos="100000">
                <a:srgbClr val="005796">
                  <a:alpha val="65490"/>
                </a:srgbClr>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316" name="Google Shape;316;p38"/>
          <p:cNvSpPr txBox="1">
            <a:spLocks noGrp="1"/>
          </p:cNvSpPr>
          <p:nvPr>
            <p:ph type="ctrTitle"/>
          </p:nvPr>
        </p:nvSpPr>
        <p:spPr>
          <a:xfrm>
            <a:off x="3898231" y="731520"/>
            <a:ext cx="2223435" cy="3859730"/>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SzPts val="2400"/>
              <a:buNone/>
              <a:defRPr sz="2400" b="1" i="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317" name="Google Shape;317;p38"/>
          <p:cNvGrpSpPr/>
          <p:nvPr/>
        </p:nvGrpSpPr>
        <p:grpSpPr>
          <a:xfrm>
            <a:off x="2063194" y="269506"/>
            <a:ext cx="4797068" cy="4873993"/>
            <a:chOff x="1316712" y="-488946"/>
            <a:chExt cx="5543550" cy="5632446"/>
          </a:xfrm>
        </p:grpSpPr>
        <p:sp>
          <p:nvSpPr>
            <p:cNvPr id="318" name="Google Shape;318;p38"/>
            <p:cNvSpPr/>
            <p:nvPr/>
          </p:nvSpPr>
          <p:spPr>
            <a:xfrm rot="10800000">
              <a:off x="1316712" y="-488946"/>
              <a:ext cx="5541738" cy="5626718"/>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19" name="Google Shape;319;p38"/>
            <p:cNvSpPr/>
            <p:nvPr/>
          </p:nvSpPr>
          <p:spPr>
            <a:xfrm rot="10800000">
              <a:off x="4209138" y="2454212"/>
              <a:ext cx="2648862" cy="2689288"/>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0" name="Google Shape;320;p38"/>
            <p:cNvSpPr/>
            <p:nvPr/>
          </p:nvSpPr>
          <p:spPr>
            <a:xfrm rot="10800000">
              <a:off x="5592033" y="3894970"/>
              <a:ext cx="1268229" cy="124279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hoto Azure">
  <p:cSld name="Photo Azure">
    <p:bg>
      <p:bgPr>
        <a:solidFill>
          <a:schemeClr val="accent2"/>
        </a:solidFill>
        <a:effectLst/>
      </p:bgPr>
    </p:bg>
    <p:spTree>
      <p:nvGrpSpPr>
        <p:cNvPr id="1" name="Shape 321"/>
        <p:cNvGrpSpPr/>
        <p:nvPr/>
      </p:nvGrpSpPr>
      <p:grpSpPr>
        <a:xfrm>
          <a:off x="0" y="0"/>
          <a:ext cx="0" cy="0"/>
          <a:chOff x="0" y="0"/>
          <a:chExt cx="0" cy="0"/>
        </a:xfrm>
      </p:grpSpPr>
      <p:sp>
        <p:nvSpPr>
          <p:cNvPr id="322" name="Google Shape;322;p39"/>
          <p:cNvSpPr/>
          <p:nvPr/>
        </p:nvSpPr>
        <p:spPr>
          <a:xfrm>
            <a:off x="-1088" y="0"/>
            <a:ext cx="6859088" cy="5138540"/>
          </a:xfrm>
          <a:custGeom>
            <a:avLst/>
            <a:gdLst/>
            <a:ahLst/>
            <a:cxnLst/>
            <a:rect l="l" t="t" r="r" b="b"/>
            <a:pathLst>
              <a:path w="6859088" h="5138540" extrusionOk="0">
                <a:moveTo>
                  <a:pt x="0" y="0"/>
                </a:moveTo>
                <a:lnTo>
                  <a:pt x="6859088" y="0"/>
                </a:lnTo>
                <a:lnTo>
                  <a:pt x="6859088" y="276474"/>
                </a:lnTo>
                <a:lnTo>
                  <a:pt x="6858193" y="276474"/>
                </a:lnTo>
                <a:lnTo>
                  <a:pt x="6834414" y="754577"/>
                </a:lnTo>
                <a:cubicBezTo>
                  <a:pt x="6604174" y="3056478"/>
                  <a:pt x="4801801" y="4886489"/>
                  <a:pt x="2534666" y="5120260"/>
                </a:cubicBezTo>
                <a:lnTo>
                  <a:pt x="2178134" y="5138540"/>
                </a:lnTo>
                <a:lnTo>
                  <a:pt x="0" y="5138540"/>
                </a:lnTo>
                <a:close/>
              </a:path>
            </a:pathLst>
          </a:custGeom>
          <a:blipFill rotWithShape="1">
            <a:blip r:embed="rId2">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323" name="Google Shape;323;p39"/>
          <p:cNvSpPr/>
          <p:nvPr/>
        </p:nvSpPr>
        <p:spPr>
          <a:xfrm>
            <a:off x="0" y="4666"/>
            <a:ext cx="6859088" cy="5138540"/>
          </a:xfrm>
          <a:custGeom>
            <a:avLst/>
            <a:gdLst/>
            <a:ahLst/>
            <a:cxnLst/>
            <a:rect l="l" t="t" r="r" b="b"/>
            <a:pathLst>
              <a:path w="6859088" h="5138540" extrusionOk="0">
                <a:moveTo>
                  <a:pt x="0" y="0"/>
                </a:moveTo>
                <a:lnTo>
                  <a:pt x="6859088" y="0"/>
                </a:lnTo>
                <a:lnTo>
                  <a:pt x="6859088" y="276474"/>
                </a:lnTo>
                <a:lnTo>
                  <a:pt x="6858193" y="276474"/>
                </a:lnTo>
                <a:lnTo>
                  <a:pt x="6834414" y="754577"/>
                </a:lnTo>
                <a:cubicBezTo>
                  <a:pt x="6604174" y="3056478"/>
                  <a:pt x="4801801" y="4886489"/>
                  <a:pt x="2534666" y="5120260"/>
                </a:cubicBezTo>
                <a:lnTo>
                  <a:pt x="2178134" y="5138540"/>
                </a:lnTo>
                <a:lnTo>
                  <a:pt x="0" y="5138540"/>
                </a:lnTo>
                <a:close/>
              </a:path>
            </a:pathLst>
          </a:custGeom>
          <a:gradFill>
            <a:gsLst>
              <a:gs pos="0">
                <a:srgbClr val="0A81C5">
                  <a:alpha val="76470"/>
                </a:srgbClr>
              </a:gs>
              <a:gs pos="20000">
                <a:srgbClr val="0A81C5">
                  <a:alpha val="76470"/>
                </a:srgbClr>
              </a:gs>
              <a:gs pos="65000">
                <a:srgbClr val="0A81C5">
                  <a:alpha val="92549"/>
                </a:srgbClr>
              </a:gs>
              <a:gs pos="83000">
                <a:srgbClr val="0A81C5">
                  <a:alpha val="84313"/>
                </a:srgbClr>
              </a:gs>
              <a:gs pos="100000">
                <a:srgbClr val="0A81C5">
                  <a:alpha val="80392"/>
                </a:srgbClr>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grpSp>
        <p:nvGrpSpPr>
          <p:cNvPr id="324" name="Google Shape;324;p39"/>
          <p:cNvGrpSpPr/>
          <p:nvPr/>
        </p:nvGrpSpPr>
        <p:grpSpPr>
          <a:xfrm>
            <a:off x="2063194" y="269506"/>
            <a:ext cx="4797068" cy="4873993"/>
            <a:chOff x="1316712" y="-488946"/>
            <a:chExt cx="5543550" cy="5632446"/>
          </a:xfrm>
        </p:grpSpPr>
        <p:sp>
          <p:nvSpPr>
            <p:cNvPr id="325" name="Google Shape;325;p39"/>
            <p:cNvSpPr/>
            <p:nvPr/>
          </p:nvSpPr>
          <p:spPr>
            <a:xfrm rot="10800000">
              <a:off x="1316712" y="-488946"/>
              <a:ext cx="5541738" cy="5626718"/>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6" name="Google Shape;326;p39"/>
            <p:cNvSpPr/>
            <p:nvPr/>
          </p:nvSpPr>
          <p:spPr>
            <a:xfrm rot="10800000">
              <a:off x="4209138" y="2454212"/>
              <a:ext cx="2648862" cy="2689288"/>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7" name="Google Shape;327;p39"/>
            <p:cNvSpPr/>
            <p:nvPr/>
          </p:nvSpPr>
          <p:spPr>
            <a:xfrm rot="10800000">
              <a:off x="5592033" y="3894970"/>
              <a:ext cx="1268229" cy="124279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328" name="Google Shape;328;p39"/>
          <p:cNvSpPr txBox="1">
            <a:spLocks noGrp="1"/>
          </p:cNvSpPr>
          <p:nvPr>
            <p:ph type="ctrTitle"/>
          </p:nvPr>
        </p:nvSpPr>
        <p:spPr>
          <a:xfrm>
            <a:off x="462014" y="3185961"/>
            <a:ext cx="4726004" cy="1236515"/>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SzPts val="2400"/>
              <a:buNone/>
              <a:defRPr sz="2400" b="1" i="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transition spd="slow">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hoto Turquoise">
  <p:cSld name="Photo Turquoise">
    <p:bg>
      <p:bgPr>
        <a:solidFill>
          <a:schemeClr val="accent3"/>
        </a:solidFill>
        <a:effectLst/>
      </p:bgPr>
    </p:bg>
    <p:spTree>
      <p:nvGrpSpPr>
        <p:cNvPr id="1" name="Shape 329"/>
        <p:cNvGrpSpPr/>
        <p:nvPr/>
      </p:nvGrpSpPr>
      <p:grpSpPr>
        <a:xfrm>
          <a:off x="0" y="0"/>
          <a:ext cx="0" cy="0"/>
          <a:chOff x="0" y="0"/>
          <a:chExt cx="0" cy="0"/>
        </a:xfrm>
      </p:grpSpPr>
      <p:pic>
        <p:nvPicPr>
          <p:cNvPr id="330" name="Google Shape;330;p40"/>
          <p:cNvPicPr preferRelativeResize="0"/>
          <p:nvPr/>
        </p:nvPicPr>
        <p:blipFill rotWithShape="1">
          <a:blip r:embed="rId2">
            <a:alphaModFix/>
          </a:blip>
          <a:srcRect l="4685" t="255" b="7144"/>
          <a:stretch/>
        </p:blipFill>
        <p:spPr>
          <a:xfrm>
            <a:off x="0" y="-6010"/>
            <a:ext cx="6853527" cy="5143651"/>
          </a:xfrm>
          <a:custGeom>
            <a:avLst/>
            <a:gdLst/>
            <a:ahLst/>
            <a:cxnLst/>
            <a:rect l="l" t="t" r="r" b="b"/>
            <a:pathLst>
              <a:path w="6853527" h="5143651" extrusionOk="0">
                <a:moveTo>
                  <a:pt x="0" y="0"/>
                </a:moveTo>
                <a:lnTo>
                  <a:pt x="6853527" y="0"/>
                </a:lnTo>
                <a:lnTo>
                  <a:pt x="6853527" y="274615"/>
                </a:lnTo>
                <a:lnTo>
                  <a:pt x="6852437" y="274615"/>
                </a:lnTo>
                <a:lnTo>
                  <a:pt x="6828658" y="752718"/>
                </a:lnTo>
                <a:cubicBezTo>
                  <a:pt x="6598418" y="3054619"/>
                  <a:pt x="4796045" y="4884630"/>
                  <a:pt x="2528910" y="5118401"/>
                </a:cubicBezTo>
                <a:lnTo>
                  <a:pt x="2058027" y="5142544"/>
                </a:lnTo>
                <a:lnTo>
                  <a:pt x="2058027" y="5143651"/>
                </a:lnTo>
                <a:lnTo>
                  <a:pt x="0" y="5143651"/>
                </a:lnTo>
                <a:close/>
              </a:path>
            </a:pathLst>
          </a:custGeom>
          <a:noFill/>
          <a:ln>
            <a:noFill/>
          </a:ln>
        </p:spPr>
      </p:pic>
      <p:sp>
        <p:nvSpPr>
          <p:cNvPr id="331" name="Google Shape;331;p40"/>
          <p:cNvSpPr/>
          <p:nvPr/>
        </p:nvSpPr>
        <p:spPr>
          <a:xfrm>
            <a:off x="-1" y="-4703"/>
            <a:ext cx="6853527" cy="5149510"/>
          </a:xfrm>
          <a:custGeom>
            <a:avLst/>
            <a:gdLst/>
            <a:ahLst/>
            <a:cxnLst/>
            <a:rect l="l" t="t" r="r" b="b"/>
            <a:pathLst>
              <a:path w="6853527" h="5149510" extrusionOk="0">
                <a:moveTo>
                  <a:pt x="0" y="0"/>
                </a:moveTo>
                <a:lnTo>
                  <a:pt x="6853527" y="3171"/>
                </a:lnTo>
                <a:lnTo>
                  <a:pt x="6853527" y="280474"/>
                </a:lnTo>
                <a:lnTo>
                  <a:pt x="6852437" y="280474"/>
                </a:lnTo>
                <a:lnTo>
                  <a:pt x="6828658" y="758577"/>
                </a:lnTo>
                <a:cubicBezTo>
                  <a:pt x="6598418" y="3060478"/>
                  <a:pt x="4796045" y="4890489"/>
                  <a:pt x="2528910" y="5124260"/>
                </a:cubicBezTo>
                <a:lnTo>
                  <a:pt x="2058027" y="5148403"/>
                </a:lnTo>
                <a:lnTo>
                  <a:pt x="2058027" y="5149510"/>
                </a:lnTo>
                <a:lnTo>
                  <a:pt x="0" y="5149510"/>
                </a:lnTo>
                <a:lnTo>
                  <a:pt x="0" y="0"/>
                </a:lnTo>
                <a:close/>
              </a:path>
            </a:pathLst>
          </a:custGeom>
          <a:gradFill>
            <a:gsLst>
              <a:gs pos="0">
                <a:srgbClr val="00AEC7">
                  <a:alpha val="75294"/>
                </a:srgbClr>
              </a:gs>
              <a:gs pos="20000">
                <a:srgbClr val="00AEC7">
                  <a:alpha val="75294"/>
                </a:srgbClr>
              </a:gs>
              <a:gs pos="65000">
                <a:srgbClr val="00AEC7">
                  <a:alpha val="77254"/>
                </a:srgbClr>
              </a:gs>
              <a:gs pos="83000">
                <a:srgbClr val="00AEC7">
                  <a:alpha val="92549"/>
                </a:srgbClr>
              </a:gs>
              <a:gs pos="100000">
                <a:schemeClr val="accent3"/>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332" name="Google Shape;332;p40"/>
          <p:cNvSpPr txBox="1">
            <a:spLocks noGrp="1"/>
          </p:cNvSpPr>
          <p:nvPr>
            <p:ph type="ctrTitle"/>
          </p:nvPr>
        </p:nvSpPr>
        <p:spPr>
          <a:xfrm>
            <a:off x="411480" y="3730103"/>
            <a:ext cx="3569254" cy="1097279"/>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SzPts val="2250"/>
              <a:buNone/>
              <a:defRPr sz="2250" b="1" i="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333" name="Google Shape;333;p40"/>
          <p:cNvGrpSpPr/>
          <p:nvPr/>
        </p:nvGrpSpPr>
        <p:grpSpPr>
          <a:xfrm>
            <a:off x="2063194" y="269506"/>
            <a:ext cx="4797068" cy="4873993"/>
            <a:chOff x="1316712" y="-488946"/>
            <a:chExt cx="5543550" cy="5632446"/>
          </a:xfrm>
        </p:grpSpPr>
        <p:sp>
          <p:nvSpPr>
            <p:cNvPr id="334" name="Google Shape;334;p40"/>
            <p:cNvSpPr/>
            <p:nvPr/>
          </p:nvSpPr>
          <p:spPr>
            <a:xfrm rot="10800000">
              <a:off x="1316712" y="-488946"/>
              <a:ext cx="5541738" cy="5626718"/>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35" name="Google Shape;335;p40"/>
            <p:cNvSpPr/>
            <p:nvPr/>
          </p:nvSpPr>
          <p:spPr>
            <a:xfrm rot="10800000">
              <a:off x="4209138" y="2454212"/>
              <a:ext cx="2648862" cy="2689288"/>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36" name="Google Shape;336;p40"/>
            <p:cNvSpPr/>
            <p:nvPr/>
          </p:nvSpPr>
          <p:spPr>
            <a:xfrm rot="10800000">
              <a:off x="5592033" y="3894970"/>
              <a:ext cx="1268229" cy="124279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Large Statistic">
  <p:cSld name="Large Statistic">
    <p:spTree>
      <p:nvGrpSpPr>
        <p:cNvPr id="1" name="Shape 337"/>
        <p:cNvGrpSpPr/>
        <p:nvPr/>
      </p:nvGrpSpPr>
      <p:grpSpPr>
        <a:xfrm>
          <a:off x="0" y="0"/>
          <a:ext cx="0" cy="0"/>
          <a:chOff x="0" y="0"/>
          <a:chExt cx="0" cy="0"/>
        </a:xfrm>
      </p:grpSpPr>
      <p:sp>
        <p:nvSpPr>
          <p:cNvPr id="338" name="Google Shape;338;p41"/>
          <p:cNvSpPr/>
          <p:nvPr/>
        </p:nvSpPr>
        <p:spPr>
          <a:xfrm rot="10800000" flipH="1">
            <a:off x="0" y="-1"/>
            <a:ext cx="2571750" cy="5143500"/>
          </a:xfrm>
          <a:prstGeom prst="round1Rect">
            <a:avLst>
              <a:gd name="adj" fmla="val 5069"/>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339" name="Google Shape;339;p41"/>
          <p:cNvSpPr txBox="1">
            <a:spLocks noGrp="1"/>
          </p:cNvSpPr>
          <p:nvPr>
            <p:ph type="title"/>
          </p:nvPr>
        </p:nvSpPr>
        <p:spPr>
          <a:xfrm>
            <a:off x="2974730" y="2124572"/>
            <a:ext cx="3368921" cy="799955"/>
          </a:xfrm>
          <a:prstGeom prst="rect">
            <a:avLst/>
          </a:prstGeom>
          <a:noFill/>
          <a:ln>
            <a:noFill/>
          </a:ln>
        </p:spPr>
        <p:txBody>
          <a:bodyPr spcFirstLastPara="1" wrap="square" lIns="0"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0" name="Google Shape;340;p41"/>
          <p:cNvSpPr txBox="1">
            <a:spLocks noGrp="1"/>
          </p:cNvSpPr>
          <p:nvPr>
            <p:ph type="body" idx="1"/>
          </p:nvPr>
        </p:nvSpPr>
        <p:spPr>
          <a:xfrm>
            <a:off x="2974730" y="3043304"/>
            <a:ext cx="3368921" cy="1160395"/>
          </a:xfrm>
          <a:prstGeom prst="rect">
            <a:avLst/>
          </a:prstGeom>
          <a:noFill/>
          <a:ln>
            <a:noFill/>
          </a:ln>
        </p:spPr>
        <p:txBody>
          <a:bodyPr spcFirstLastPara="1" wrap="square" lIns="0" tIns="45700" rIns="91425" bIns="45700" anchor="t" anchorCtr="0">
            <a:normAutofit/>
          </a:bodyPr>
          <a:lstStyle>
            <a:lvl1pPr marL="457200" lvl="0" indent="-266700" algn="l">
              <a:lnSpc>
                <a:spcPct val="110000"/>
              </a:lnSpc>
              <a:spcBef>
                <a:spcPts val="0"/>
              </a:spcBef>
              <a:spcAft>
                <a:spcPts val="0"/>
              </a:spcAft>
              <a:buSzPts val="600"/>
              <a:buFont typeface="Montserrat"/>
              <a:buChar char="​"/>
              <a:defRPr sz="800" i="0">
                <a:solidFill>
                  <a:schemeClr val="dk1"/>
                </a:solidFill>
                <a:latin typeface="Arial"/>
                <a:ea typeface="Arial"/>
                <a:cs typeface="Arial"/>
                <a:sym typeface="Arial"/>
              </a:defRPr>
            </a:lvl1pPr>
            <a:lvl2pPr marL="914400" lvl="1" indent="-268796" algn="l">
              <a:lnSpc>
                <a:spcPct val="100000"/>
              </a:lnSpc>
              <a:spcBef>
                <a:spcPts val="506"/>
              </a:spcBef>
              <a:spcAft>
                <a:spcPts val="0"/>
              </a:spcAft>
              <a:buSzPts val="633"/>
              <a:buFont typeface="Montserrat"/>
              <a:buChar char="​"/>
              <a:defRPr sz="843"/>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341" name="Google Shape;341;p41"/>
          <p:cNvSpPr txBox="1">
            <a:spLocks noGrp="1"/>
          </p:cNvSpPr>
          <p:nvPr>
            <p:ph type="body" idx="2"/>
          </p:nvPr>
        </p:nvSpPr>
        <p:spPr>
          <a:xfrm>
            <a:off x="514350" y="3043303"/>
            <a:ext cx="1885144" cy="1160396"/>
          </a:xfrm>
          <a:prstGeom prst="rect">
            <a:avLst/>
          </a:prstGeom>
          <a:noFill/>
          <a:ln>
            <a:noFill/>
          </a:ln>
        </p:spPr>
        <p:txBody>
          <a:bodyPr spcFirstLastPara="1" wrap="square" lIns="0" tIns="45700" rIns="0" bIns="0" anchor="t" anchorCtr="0">
            <a:normAutofit/>
          </a:bodyPr>
          <a:lstStyle>
            <a:lvl1pPr marL="457200" lvl="0" indent="-228600" algn="l">
              <a:lnSpc>
                <a:spcPct val="100000"/>
              </a:lnSpc>
              <a:spcBef>
                <a:spcPts val="0"/>
              </a:spcBef>
              <a:spcAft>
                <a:spcPts val="0"/>
              </a:spcAft>
              <a:buSzPts val="600"/>
              <a:buNone/>
              <a:defRPr sz="800" i="0">
                <a:solidFill>
                  <a:schemeClr val="lt1"/>
                </a:solidFill>
              </a:defRPr>
            </a:lvl1pPr>
            <a:lvl2pPr marL="914400" lvl="1" indent="-280988" algn="l">
              <a:lnSpc>
                <a:spcPct val="100000"/>
              </a:lnSpc>
              <a:spcBef>
                <a:spcPts val="0"/>
              </a:spcBef>
              <a:spcAft>
                <a:spcPts val="0"/>
              </a:spcAft>
              <a:buSzPts val="825"/>
              <a:buChar char="▶"/>
              <a:defRPr>
                <a:solidFill>
                  <a:srgbClr val="6FC0FF"/>
                </a:solidFill>
              </a:defRPr>
            </a:lvl2pPr>
            <a:lvl3pPr marL="1371600" lvl="2" indent="-277177" algn="l">
              <a:lnSpc>
                <a:spcPct val="100000"/>
              </a:lnSpc>
              <a:spcBef>
                <a:spcPts val="113"/>
              </a:spcBef>
              <a:spcAft>
                <a:spcPts val="0"/>
              </a:spcAft>
              <a:buSzPts val="765"/>
              <a:buChar char="▪"/>
              <a:defRPr>
                <a:solidFill>
                  <a:srgbClr val="6FC0FF"/>
                </a:solidFill>
              </a:defRPr>
            </a:lvl3pPr>
            <a:lvl4pPr marL="1828800" lvl="3" indent="-271780" algn="l">
              <a:lnSpc>
                <a:spcPct val="100000"/>
              </a:lnSpc>
              <a:spcBef>
                <a:spcPts val="113"/>
              </a:spcBef>
              <a:spcAft>
                <a:spcPts val="0"/>
              </a:spcAft>
              <a:buSzPts val="680"/>
              <a:buChar char="▪"/>
              <a:defRPr>
                <a:solidFill>
                  <a:srgbClr val="6FC0FF"/>
                </a:solidFill>
              </a:defRPr>
            </a:lvl4pPr>
            <a:lvl5pPr marL="2286000" lvl="4" indent="-228600" algn="l">
              <a:lnSpc>
                <a:spcPct val="100000"/>
              </a:lnSpc>
              <a:spcBef>
                <a:spcPts val="75"/>
              </a:spcBef>
              <a:spcAft>
                <a:spcPts val="0"/>
              </a:spcAft>
              <a:buSzPts val="850"/>
              <a:buFont typeface="Arial"/>
              <a:buNone/>
              <a:defRPr>
                <a:solidFill>
                  <a:srgbClr val="6FC0FF"/>
                </a:solidFill>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342" name="Google Shape;342;p41"/>
          <p:cNvSpPr txBox="1">
            <a:spLocks noGrp="1"/>
          </p:cNvSpPr>
          <p:nvPr>
            <p:ph type="body" idx="3"/>
          </p:nvPr>
        </p:nvSpPr>
        <p:spPr>
          <a:xfrm>
            <a:off x="514350" y="2120594"/>
            <a:ext cx="1885144" cy="807913"/>
          </a:xfrm>
          <a:prstGeom prst="rect">
            <a:avLst/>
          </a:prstGeom>
          <a:noFill/>
          <a:ln>
            <a:noFill/>
          </a:ln>
        </p:spPr>
        <p:txBody>
          <a:bodyPr spcFirstLastPara="1" wrap="square" lIns="0" tIns="45700" rIns="0" bIns="0" anchor="b" anchorCtr="0">
            <a:spAutoFit/>
          </a:bodyPr>
          <a:lstStyle>
            <a:lvl1pPr marL="457200" lvl="0" indent="-228600" algn="l">
              <a:lnSpc>
                <a:spcPct val="100000"/>
              </a:lnSpc>
              <a:spcBef>
                <a:spcPts val="0"/>
              </a:spcBef>
              <a:spcAft>
                <a:spcPts val="0"/>
              </a:spcAft>
              <a:buSzPts val="3713"/>
              <a:buNone/>
              <a:defRPr sz="4950" b="1">
                <a:solidFill>
                  <a:srgbClr val="B7DFFF"/>
                </a:solidFill>
                <a:latin typeface="Calibri"/>
                <a:ea typeface="Calibri"/>
                <a:cs typeface="Calibri"/>
                <a:sym typeface="Calibri"/>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grpSp>
        <p:nvGrpSpPr>
          <p:cNvPr id="343" name="Google Shape;343;p41"/>
          <p:cNvGrpSpPr/>
          <p:nvPr/>
        </p:nvGrpSpPr>
        <p:grpSpPr>
          <a:xfrm>
            <a:off x="0" y="-1"/>
            <a:ext cx="2555243" cy="2554135"/>
            <a:chOff x="450355" y="386232"/>
            <a:chExt cx="1858714" cy="1857908"/>
          </a:xfrm>
        </p:grpSpPr>
        <p:sp>
          <p:nvSpPr>
            <p:cNvPr id="344" name="Google Shape;344;p41"/>
            <p:cNvSpPr/>
            <p:nvPr/>
          </p:nvSpPr>
          <p:spPr>
            <a:xfrm>
              <a:off x="453063" y="388134"/>
              <a:ext cx="1856006" cy="1856006"/>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45" name="Google Shape;345;p41"/>
            <p:cNvSpPr/>
            <p:nvPr/>
          </p:nvSpPr>
          <p:spPr>
            <a:xfrm>
              <a:off x="454217" y="386232"/>
              <a:ext cx="925358" cy="929905"/>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46" name="Google Shape;346;p41"/>
            <p:cNvSpPr/>
            <p:nvPr/>
          </p:nvSpPr>
          <p:spPr>
            <a:xfrm>
              <a:off x="450355" y="388134"/>
              <a:ext cx="529893" cy="51277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347" name="Google Shape;347;p41"/>
          <p:cNvGrpSpPr/>
          <p:nvPr/>
        </p:nvGrpSpPr>
        <p:grpSpPr>
          <a:xfrm>
            <a:off x="6400800" y="4686440"/>
            <a:ext cx="531658" cy="531658"/>
            <a:chOff x="8694892" y="4686440"/>
            <a:chExt cx="531658" cy="531658"/>
          </a:xfrm>
        </p:grpSpPr>
        <p:sp>
          <p:nvSpPr>
            <p:cNvPr id="348" name="Google Shape;348;p41"/>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349" name="Google Shape;349;p41"/>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5_Headline Only Layout">
  <p:cSld name="Quality">
    <p:spTree>
      <p:nvGrpSpPr>
        <p:cNvPr id="1" name="Shape 350"/>
        <p:cNvGrpSpPr/>
        <p:nvPr/>
      </p:nvGrpSpPr>
      <p:grpSpPr>
        <a:xfrm>
          <a:off x="0" y="0"/>
          <a:ext cx="0" cy="0"/>
          <a:chOff x="0" y="0"/>
          <a:chExt cx="0" cy="0"/>
        </a:xfrm>
      </p:grpSpPr>
      <p:pic>
        <p:nvPicPr>
          <p:cNvPr id="351" name="Google Shape;351;p42"/>
          <p:cNvPicPr preferRelativeResize="0"/>
          <p:nvPr/>
        </p:nvPicPr>
        <p:blipFill rotWithShape="1">
          <a:blip r:embed="rId2">
            <a:alphaModFix/>
          </a:blip>
          <a:srcRect l="5718" t="16915" r="49999"/>
          <a:stretch/>
        </p:blipFill>
        <p:spPr>
          <a:xfrm rot="10800000" flipH="1">
            <a:off x="1" y="-3811"/>
            <a:ext cx="3662363" cy="5153660"/>
          </a:xfrm>
          <a:prstGeom prst="rect">
            <a:avLst/>
          </a:prstGeom>
          <a:noFill/>
          <a:ln>
            <a:noFill/>
          </a:ln>
        </p:spPr>
      </p:pic>
      <p:sp>
        <p:nvSpPr>
          <p:cNvPr id="352" name="Google Shape;352;p42"/>
          <p:cNvSpPr txBox="1">
            <a:spLocks noGrp="1"/>
          </p:cNvSpPr>
          <p:nvPr>
            <p:ph type="body" idx="1"/>
          </p:nvPr>
        </p:nvSpPr>
        <p:spPr>
          <a:xfrm>
            <a:off x="1974515" y="527052"/>
            <a:ext cx="4383423" cy="4102101"/>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pic>
        <p:nvPicPr>
          <p:cNvPr id="353" name="Google Shape;353;p42"/>
          <p:cNvPicPr preferRelativeResize="0"/>
          <p:nvPr/>
        </p:nvPicPr>
        <p:blipFill rotWithShape="1">
          <a:blip r:embed="rId3">
            <a:alphaModFix/>
          </a:blip>
          <a:srcRect/>
          <a:stretch/>
        </p:blipFill>
        <p:spPr>
          <a:xfrm>
            <a:off x="203831" y="715325"/>
            <a:ext cx="1662271" cy="1664208"/>
          </a:xfrm>
          <a:prstGeom prst="rect">
            <a:avLst/>
          </a:prstGeom>
          <a:noFill/>
          <a:ln>
            <a:noFill/>
          </a:ln>
        </p:spPr>
      </p:pic>
      <p:grpSp>
        <p:nvGrpSpPr>
          <p:cNvPr id="354" name="Google Shape;354;p42"/>
          <p:cNvGrpSpPr/>
          <p:nvPr/>
        </p:nvGrpSpPr>
        <p:grpSpPr>
          <a:xfrm>
            <a:off x="6400800" y="4686440"/>
            <a:ext cx="531658" cy="531658"/>
            <a:chOff x="8694892" y="4686440"/>
            <a:chExt cx="531658" cy="531658"/>
          </a:xfrm>
        </p:grpSpPr>
        <p:sp>
          <p:nvSpPr>
            <p:cNvPr id="355" name="Google Shape;355;p42"/>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356" name="Google Shape;356;p42"/>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357" name="Google Shape;357;p42"/>
          <p:cNvSpPr/>
          <p:nvPr/>
        </p:nvSpPr>
        <p:spPr>
          <a:xfrm rot="5400000">
            <a:off x="4264267" y="2545883"/>
            <a:ext cx="5147312" cy="4792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5_Headline Only Layout">
  <p:cSld name="Patient Experience">
    <p:spTree>
      <p:nvGrpSpPr>
        <p:cNvPr id="1" name="Shape 358"/>
        <p:cNvGrpSpPr/>
        <p:nvPr/>
      </p:nvGrpSpPr>
      <p:grpSpPr>
        <a:xfrm>
          <a:off x="0" y="0"/>
          <a:ext cx="0" cy="0"/>
          <a:chOff x="0" y="0"/>
          <a:chExt cx="0" cy="0"/>
        </a:xfrm>
      </p:grpSpPr>
      <p:pic>
        <p:nvPicPr>
          <p:cNvPr id="359" name="Google Shape;359;p43"/>
          <p:cNvPicPr preferRelativeResize="0"/>
          <p:nvPr/>
        </p:nvPicPr>
        <p:blipFill rotWithShape="1">
          <a:blip r:embed="rId2">
            <a:alphaModFix/>
          </a:blip>
          <a:srcRect l="5718" t="16915" r="49999"/>
          <a:stretch/>
        </p:blipFill>
        <p:spPr>
          <a:xfrm rot="10800000" flipH="1">
            <a:off x="1" y="-3811"/>
            <a:ext cx="3662363" cy="5153660"/>
          </a:xfrm>
          <a:prstGeom prst="rect">
            <a:avLst/>
          </a:prstGeom>
          <a:noFill/>
          <a:ln>
            <a:noFill/>
          </a:ln>
        </p:spPr>
      </p:pic>
      <p:sp>
        <p:nvSpPr>
          <p:cNvPr id="360" name="Google Shape;360;p43"/>
          <p:cNvSpPr txBox="1">
            <a:spLocks noGrp="1"/>
          </p:cNvSpPr>
          <p:nvPr>
            <p:ph type="body" idx="1"/>
          </p:nvPr>
        </p:nvSpPr>
        <p:spPr>
          <a:xfrm>
            <a:off x="1974515" y="527052"/>
            <a:ext cx="4383423" cy="4102101"/>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pic>
        <p:nvPicPr>
          <p:cNvPr id="361" name="Google Shape;361;p43"/>
          <p:cNvPicPr preferRelativeResize="0"/>
          <p:nvPr/>
        </p:nvPicPr>
        <p:blipFill rotWithShape="1">
          <a:blip r:embed="rId3">
            <a:alphaModFix/>
          </a:blip>
          <a:srcRect/>
          <a:stretch/>
        </p:blipFill>
        <p:spPr>
          <a:xfrm>
            <a:off x="219206" y="715327"/>
            <a:ext cx="1663725" cy="1664208"/>
          </a:xfrm>
          <a:prstGeom prst="rect">
            <a:avLst/>
          </a:prstGeom>
          <a:noFill/>
          <a:ln>
            <a:noFill/>
          </a:ln>
        </p:spPr>
      </p:pic>
      <p:grpSp>
        <p:nvGrpSpPr>
          <p:cNvPr id="362" name="Google Shape;362;p43"/>
          <p:cNvGrpSpPr/>
          <p:nvPr/>
        </p:nvGrpSpPr>
        <p:grpSpPr>
          <a:xfrm>
            <a:off x="6400800" y="4686440"/>
            <a:ext cx="531658" cy="531658"/>
            <a:chOff x="8694892" y="4686440"/>
            <a:chExt cx="531658" cy="531658"/>
          </a:xfrm>
        </p:grpSpPr>
        <p:sp>
          <p:nvSpPr>
            <p:cNvPr id="363" name="Google Shape;363;p43"/>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364" name="Google Shape;364;p43"/>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365" name="Google Shape;365;p43"/>
          <p:cNvSpPr/>
          <p:nvPr/>
        </p:nvSpPr>
        <p:spPr>
          <a:xfrm rot="5400000">
            <a:off x="4264267" y="2545883"/>
            <a:ext cx="5147312" cy="47926"/>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5_Headline Only Layout">
  <p:cSld name="6_Headline Only Layout">
    <p:spTree>
      <p:nvGrpSpPr>
        <p:cNvPr id="1" name="Shape 366"/>
        <p:cNvGrpSpPr/>
        <p:nvPr/>
      </p:nvGrpSpPr>
      <p:grpSpPr>
        <a:xfrm>
          <a:off x="0" y="0"/>
          <a:ext cx="0" cy="0"/>
          <a:chOff x="0" y="0"/>
          <a:chExt cx="0" cy="0"/>
        </a:xfrm>
      </p:grpSpPr>
      <p:pic>
        <p:nvPicPr>
          <p:cNvPr id="367" name="Google Shape;367;p44"/>
          <p:cNvPicPr preferRelativeResize="0"/>
          <p:nvPr/>
        </p:nvPicPr>
        <p:blipFill rotWithShape="1">
          <a:blip r:embed="rId2">
            <a:alphaModFix/>
          </a:blip>
          <a:srcRect l="5718" t="16915" r="49999"/>
          <a:stretch/>
        </p:blipFill>
        <p:spPr>
          <a:xfrm rot="10800000" flipH="1">
            <a:off x="1" y="-3811"/>
            <a:ext cx="3662363" cy="5153660"/>
          </a:xfrm>
          <a:prstGeom prst="rect">
            <a:avLst/>
          </a:prstGeom>
          <a:noFill/>
          <a:ln>
            <a:noFill/>
          </a:ln>
        </p:spPr>
      </p:pic>
      <p:sp>
        <p:nvSpPr>
          <p:cNvPr id="368" name="Google Shape;368;p44"/>
          <p:cNvSpPr txBox="1">
            <a:spLocks noGrp="1"/>
          </p:cNvSpPr>
          <p:nvPr>
            <p:ph type="body" idx="1"/>
          </p:nvPr>
        </p:nvSpPr>
        <p:spPr>
          <a:xfrm>
            <a:off x="1974515" y="527052"/>
            <a:ext cx="4383423" cy="4102101"/>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pic>
        <p:nvPicPr>
          <p:cNvPr id="369" name="Google Shape;369;p44"/>
          <p:cNvPicPr preferRelativeResize="0"/>
          <p:nvPr/>
        </p:nvPicPr>
        <p:blipFill rotWithShape="1">
          <a:blip r:embed="rId3">
            <a:alphaModFix/>
          </a:blip>
          <a:srcRect/>
          <a:stretch/>
        </p:blipFill>
        <p:spPr>
          <a:xfrm>
            <a:off x="219202" y="715325"/>
            <a:ext cx="1663736" cy="1664208"/>
          </a:xfrm>
          <a:prstGeom prst="rect">
            <a:avLst/>
          </a:prstGeom>
          <a:noFill/>
          <a:ln>
            <a:noFill/>
          </a:ln>
        </p:spPr>
      </p:pic>
      <p:grpSp>
        <p:nvGrpSpPr>
          <p:cNvPr id="370" name="Google Shape;370;p44"/>
          <p:cNvGrpSpPr/>
          <p:nvPr/>
        </p:nvGrpSpPr>
        <p:grpSpPr>
          <a:xfrm>
            <a:off x="6400800" y="4686440"/>
            <a:ext cx="531658" cy="531658"/>
            <a:chOff x="8694892" y="4686440"/>
            <a:chExt cx="531658" cy="531658"/>
          </a:xfrm>
        </p:grpSpPr>
        <p:sp>
          <p:nvSpPr>
            <p:cNvPr id="371" name="Google Shape;371;p44"/>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372" name="Google Shape;372;p44"/>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373" name="Google Shape;373;p44"/>
          <p:cNvSpPr/>
          <p:nvPr/>
        </p:nvSpPr>
        <p:spPr>
          <a:xfrm rot="5400000">
            <a:off x="4264267" y="2545883"/>
            <a:ext cx="5147312" cy="47926"/>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5_Headline Only Layout">
  <p:cSld name="6_Headline Only Layout 2">
    <p:spTree>
      <p:nvGrpSpPr>
        <p:cNvPr id="1" name="Shape 374"/>
        <p:cNvGrpSpPr/>
        <p:nvPr/>
      </p:nvGrpSpPr>
      <p:grpSpPr>
        <a:xfrm>
          <a:off x="0" y="0"/>
          <a:ext cx="0" cy="0"/>
          <a:chOff x="0" y="0"/>
          <a:chExt cx="0" cy="0"/>
        </a:xfrm>
      </p:grpSpPr>
      <p:pic>
        <p:nvPicPr>
          <p:cNvPr id="375" name="Google Shape;375;p45"/>
          <p:cNvPicPr preferRelativeResize="0"/>
          <p:nvPr/>
        </p:nvPicPr>
        <p:blipFill rotWithShape="1">
          <a:blip r:embed="rId2">
            <a:alphaModFix/>
          </a:blip>
          <a:srcRect l="5718" t="16915" r="49999"/>
          <a:stretch/>
        </p:blipFill>
        <p:spPr>
          <a:xfrm rot="10800000" flipH="1">
            <a:off x="1" y="-3811"/>
            <a:ext cx="3662363" cy="5153660"/>
          </a:xfrm>
          <a:prstGeom prst="rect">
            <a:avLst/>
          </a:prstGeom>
          <a:noFill/>
          <a:ln>
            <a:noFill/>
          </a:ln>
        </p:spPr>
      </p:pic>
      <p:sp>
        <p:nvSpPr>
          <p:cNvPr id="376" name="Google Shape;376;p45"/>
          <p:cNvSpPr txBox="1">
            <a:spLocks noGrp="1"/>
          </p:cNvSpPr>
          <p:nvPr>
            <p:ph type="body" idx="1"/>
          </p:nvPr>
        </p:nvSpPr>
        <p:spPr>
          <a:xfrm>
            <a:off x="1974515" y="527052"/>
            <a:ext cx="4383423" cy="4102101"/>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pic>
        <p:nvPicPr>
          <p:cNvPr id="377" name="Google Shape;377;p45"/>
          <p:cNvPicPr preferRelativeResize="0"/>
          <p:nvPr/>
        </p:nvPicPr>
        <p:blipFill rotWithShape="1">
          <a:blip r:embed="rId3">
            <a:alphaModFix/>
          </a:blip>
          <a:srcRect/>
          <a:stretch/>
        </p:blipFill>
        <p:spPr>
          <a:xfrm>
            <a:off x="219202" y="715325"/>
            <a:ext cx="1663730" cy="1664208"/>
          </a:xfrm>
          <a:prstGeom prst="rect">
            <a:avLst/>
          </a:prstGeom>
          <a:noFill/>
          <a:ln>
            <a:noFill/>
          </a:ln>
        </p:spPr>
      </p:pic>
      <p:grpSp>
        <p:nvGrpSpPr>
          <p:cNvPr id="378" name="Google Shape;378;p45"/>
          <p:cNvGrpSpPr/>
          <p:nvPr/>
        </p:nvGrpSpPr>
        <p:grpSpPr>
          <a:xfrm>
            <a:off x="6400800" y="4686440"/>
            <a:ext cx="531658" cy="531658"/>
            <a:chOff x="8694892" y="4686440"/>
            <a:chExt cx="531658" cy="531658"/>
          </a:xfrm>
        </p:grpSpPr>
        <p:sp>
          <p:nvSpPr>
            <p:cNvPr id="379" name="Google Shape;379;p45"/>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380" name="Google Shape;380;p45"/>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381" name="Google Shape;381;p45"/>
          <p:cNvSpPr/>
          <p:nvPr/>
        </p:nvSpPr>
        <p:spPr>
          <a:xfrm rot="5400000">
            <a:off x="4264267" y="2545883"/>
            <a:ext cx="5147312" cy="4792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5_Headline Only Layout">
  <p:cSld name="6_Headline Only Layout 3">
    <p:spTree>
      <p:nvGrpSpPr>
        <p:cNvPr id="1" name="Shape 382"/>
        <p:cNvGrpSpPr/>
        <p:nvPr/>
      </p:nvGrpSpPr>
      <p:grpSpPr>
        <a:xfrm>
          <a:off x="0" y="0"/>
          <a:ext cx="0" cy="0"/>
          <a:chOff x="0" y="0"/>
          <a:chExt cx="0" cy="0"/>
        </a:xfrm>
      </p:grpSpPr>
      <p:pic>
        <p:nvPicPr>
          <p:cNvPr id="383" name="Google Shape;383;p46"/>
          <p:cNvPicPr preferRelativeResize="0"/>
          <p:nvPr/>
        </p:nvPicPr>
        <p:blipFill rotWithShape="1">
          <a:blip r:embed="rId2">
            <a:alphaModFix/>
          </a:blip>
          <a:srcRect l="5718" t="16915" r="49999"/>
          <a:stretch/>
        </p:blipFill>
        <p:spPr>
          <a:xfrm rot="10800000" flipH="1">
            <a:off x="1" y="-3811"/>
            <a:ext cx="3662363" cy="5153660"/>
          </a:xfrm>
          <a:prstGeom prst="rect">
            <a:avLst/>
          </a:prstGeom>
          <a:noFill/>
          <a:ln>
            <a:noFill/>
          </a:ln>
        </p:spPr>
      </p:pic>
      <p:sp>
        <p:nvSpPr>
          <p:cNvPr id="384" name="Google Shape;384;p46"/>
          <p:cNvSpPr txBox="1">
            <a:spLocks noGrp="1"/>
          </p:cNvSpPr>
          <p:nvPr>
            <p:ph type="body" idx="1"/>
          </p:nvPr>
        </p:nvSpPr>
        <p:spPr>
          <a:xfrm>
            <a:off x="1974515" y="527052"/>
            <a:ext cx="4383423" cy="4102101"/>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pic>
        <p:nvPicPr>
          <p:cNvPr id="385" name="Google Shape;385;p46"/>
          <p:cNvPicPr preferRelativeResize="0"/>
          <p:nvPr/>
        </p:nvPicPr>
        <p:blipFill rotWithShape="1">
          <a:blip r:embed="rId3">
            <a:alphaModFix/>
          </a:blip>
          <a:srcRect/>
          <a:stretch/>
        </p:blipFill>
        <p:spPr>
          <a:xfrm>
            <a:off x="219206" y="715331"/>
            <a:ext cx="1663725" cy="1664208"/>
          </a:xfrm>
          <a:prstGeom prst="rect">
            <a:avLst/>
          </a:prstGeom>
          <a:noFill/>
          <a:ln>
            <a:noFill/>
          </a:ln>
        </p:spPr>
      </p:pic>
      <p:grpSp>
        <p:nvGrpSpPr>
          <p:cNvPr id="386" name="Google Shape;386;p46"/>
          <p:cNvGrpSpPr/>
          <p:nvPr/>
        </p:nvGrpSpPr>
        <p:grpSpPr>
          <a:xfrm>
            <a:off x="6400800" y="4686440"/>
            <a:ext cx="531658" cy="531658"/>
            <a:chOff x="8694892" y="4686440"/>
            <a:chExt cx="531658" cy="531658"/>
          </a:xfrm>
        </p:grpSpPr>
        <p:sp>
          <p:nvSpPr>
            <p:cNvPr id="387" name="Google Shape;387;p46"/>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388" name="Google Shape;388;p46"/>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389" name="Google Shape;389;p46"/>
          <p:cNvSpPr/>
          <p:nvPr/>
        </p:nvSpPr>
        <p:spPr>
          <a:xfrm rot="5400000">
            <a:off x="4264267" y="2545883"/>
            <a:ext cx="5147312" cy="4792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5_Headline Only Layout">
  <p:cSld name="6_Headline Only Layout 4">
    <p:spTree>
      <p:nvGrpSpPr>
        <p:cNvPr id="1" name="Shape 390"/>
        <p:cNvGrpSpPr/>
        <p:nvPr/>
      </p:nvGrpSpPr>
      <p:grpSpPr>
        <a:xfrm>
          <a:off x="0" y="0"/>
          <a:ext cx="0" cy="0"/>
          <a:chOff x="0" y="0"/>
          <a:chExt cx="0" cy="0"/>
        </a:xfrm>
      </p:grpSpPr>
      <p:pic>
        <p:nvPicPr>
          <p:cNvPr id="391" name="Google Shape;391;p47"/>
          <p:cNvPicPr preferRelativeResize="0"/>
          <p:nvPr/>
        </p:nvPicPr>
        <p:blipFill rotWithShape="1">
          <a:blip r:embed="rId2">
            <a:alphaModFix/>
          </a:blip>
          <a:srcRect l="11789" r="12947"/>
          <a:stretch/>
        </p:blipFill>
        <p:spPr>
          <a:xfrm>
            <a:off x="-9625" y="0"/>
            <a:ext cx="6882063" cy="5143500"/>
          </a:xfrm>
          <a:prstGeom prst="rect">
            <a:avLst/>
          </a:prstGeom>
          <a:noFill/>
          <a:ln>
            <a:noFill/>
          </a:ln>
        </p:spPr>
      </p:pic>
      <p:grpSp>
        <p:nvGrpSpPr>
          <p:cNvPr id="392" name="Google Shape;392;p47"/>
          <p:cNvGrpSpPr/>
          <p:nvPr/>
        </p:nvGrpSpPr>
        <p:grpSpPr>
          <a:xfrm>
            <a:off x="6400800" y="4686440"/>
            <a:ext cx="531658" cy="531658"/>
            <a:chOff x="8694892" y="4686440"/>
            <a:chExt cx="531658" cy="531658"/>
          </a:xfrm>
        </p:grpSpPr>
        <p:sp>
          <p:nvSpPr>
            <p:cNvPr id="393" name="Google Shape;393;p47"/>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394" name="Google Shape;394;p47"/>
            <p:cNvSpPr/>
            <p:nvPr/>
          </p:nvSpPr>
          <p:spPr>
            <a:xfrm>
              <a:off x="8694892" y="4686440"/>
              <a:ext cx="531658" cy="531658"/>
            </a:xfrm>
            <a:prstGeom prst="ellipse">
              <a:avLst/>
            </a:prstGeom>
            <a:noFill/>
            <a:ln w="9525" cap="flat" cmpd="sng">
              <a:solidFill>
                <a:srgbClr val="C1AF9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5_Headline Only Layout">
  <p:cSld name="6_Headline Only Layout 5">
    <p:spTree>
      <p:nvGrpSpPr>
        <p:cNvPr id="1" name="Shape 45"/>
        <p:cNvGrpSpPr/>
        <p:nvPr/>
      </p:nvGrpSpPr>
      <p:grpSpPr>
        <a:xfrm>
          <a:off x="0" y="0"/>
          <a:ext cx="0" cy="0"/>
          <a:chOff x="0" y="0"/>
          <a:chExt cx="0" cy="0"/>
        </a:xfrm>
      </p:grpSpPr>
      <p:grpSp>
        <p:nvGrpSpPr>
          <p:cNvPr id="46" name="Google Shape;46;p12"/>
          <p:cNvGrpSpPr/>
          <p:nvPr/>
        </p:nvGrpSpPr>
        <p:grpSpPr>
          <a:xfrm>
            <a:off x="6400800" y="4686440"/>
            <a:ext cx="531658" cy="531658"/>
            <a:chOff x="8694892" y="4686440"/>
            <a:chExt cx="531658" cy="531658"/>
          </a:xfrm>
        </p:grpSpPr>
        <p:sp>
          <p:nvSpPr>
            <p:cNvPr id="47" name="Google Shape;47;p12"/>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48" name="Google Shape;48;p12"/>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49" name="Google Shape;49;p12"/>
          <p:cNvSpPr txBox="1">
            <a:spLocks noGrp="1"/>
          </p:cNvSpPr>
          <p:nvPr>
            <p:ph type="body" idx="1"/>
          </p:nvPr>
        </p:nvSpPr>
        <p:spPr>
          <a:xfrm>
            <a:off x="451468" y="1720889"/>
            <a:ext cx="1954530" cy="1417320"/>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50" name="Google Shape;50;p12"/>
          <p:cNvSpPr txBox="1">
            <a:spLocks noGrp="1"/>
          </p:cNvSpPr>
          <p:nvPr>
            <p:ph type="body" idx="2"/>
          </p:nvPr>
        </p:nvSpPr>
        <p:spPr>
          <a:xfrm>
            <a:off x="2571851" y="1715290"/>
            <a:ext cx="1954530" cy="1417320"/>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51" name="Google Shape;51;p12"/>
          <p:cNvSpPr txBox="1">
            <a:spLocks noGrp="1"/>
          </p:cNvSpPr>
          <p:nvPr>
            <p:ph type="body" idx="3"/>
          </p:nvPr>
        </p:nvSpPr>
        <p:spPr>
          <a:xfrm>
            <a:off x="4692234" y="1715290"/>
            <a:ext cx="1957388" cy="1417320"/>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52" name="Google Shape;52;p12"/>
          <p:cNvSpPr txBox="1">
            <a:spLocks noGrp="1"/>
          </p:cNvSpPr>
          <p:nvPr>
            <p:ph type="body" idx="4"/>
          </p:nvPr>
        </p:nvSpPr>
        <p:spPr>
          <a:xfrm>
            <a:off x="451468" y="3385097"/>
            <a:ext cx="1954530" cy="1417320"/>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53" name="Google Shape;53;p12"/>
          <p:cNvSpPr txBox="1">
            <a:spLocks noGrp="1"/>
          </p:cNvSpPr>
          <p:nvPr>
            <p:ph type="body" idx="5"/>
          </p:nvPr>
        </p:nvSpPr>
        <p:spPr>
          <a:xfrm>
            <a:off x="2573280" y="3382546"/>
            <a:ext cx="1954530" cy="1417320"/>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54" name="Google Shape;54;p12"/>
          <p:cNvSpPr txBox="1">
            <a:spLocks noGrp="1"/>
          </p:cNvSpPr>
          <p:nvPr>
            <p:ph type="body" idx="6"/>
          </p:nvPr>
        </p:nvSpPr>
        <p:spPr>
          <a:xfrm>
            <a:off x="4695092" y="3382546"/>
            <a:ext cx="1954530" cy="1417320"/>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55" name="Google Shape;55;p12"/>
          <p:cNvSpPr/>
          <p:nvPr/>
        </p:nvSpPr>
        <p:spPr>
          <a:xfrm>
            <a:off x="-285836" y="-800031"/>
            <a:ext cx="1639077" cy="2185436"/>
          </a:xfrm>
          <a:prstGeom prst="ellipse">
            <a:avLst/>
          </a:prstGeom>
          <a:solidFill>
            <a:srgbClr val="FFFFFF">
              <a:alpha val="14509"/>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56" name="Google Shape;56;p12"/>
          <p:cNvSpPr/>
          <p:nvPr/>
        </p:nvSpPr>
        <p:spPr>
          <a:xfrm>
            <a:off x="-125241" y="-578995"/>
            <a:ext cx="1241688" cy="1655584"/>
          </a:xfrm>
          <a:prstGeom prst="ellipse">
            <a:avLst/>
          </a:prstGeom>
          <a:solidFill>
            <a:srgbClr val="FFFFFF">
              <a:alpha val="2000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57" name="Google Shape;57;p12"/>
          <p:cNvSpPr/>
          <p:nvPr/>
        </p:nvSpPr>
        <p:spPr>
          <a:xfrm>
            <a:off x="-20211" y="-456025"/>
            <a:ext cx="902088" cy="1202784"/>
          </a:xfrm>
          <a:prstGeom prst="ellipse">
            <a:avLst/>
          </a:prstGeom>
          <a:solidFill>
            <a:srgbClr val="FFFFFF">
              <a:alpha val="4000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58" name="Google Shape;58;p12"/>
          <p:cNvSpPr/>
          <p:nvPr/>
        </p:nvSpPr>
        <p:spPr>
          <a:xfrm>
            <a:off x="0" y="5562"/>
            <a:ext cx="284480" cy="5137938"/>
          </a:xfrm>
          <a:custGeom>
            <a:avLst/>
            <a:gdLst/>
            <a:ahLst/>
            <a:cxnLst/>
            <a:rect l="l" t="t" r="r" b="b"/>
            <a:pathLst>
              <a:path w="284480" h="5137938" extrusionOk="0">
                <a:moveTo>
                  <a:pt x="0" y="0"/>
                </a:moveTo>
                <a:lnTo>
                  <a:pt x="48193" y="26158"/>
                </a:lnTo>
                <a:cubicBezTo>
                  <a:pt x="190752" y="122469"/>
                  <a:pt x="284480" y="285569"/>
                  <a:pt x="284480" y="470561"/>
                </a:cubicBezTo>
                <a:lnTo>
                  <a:pt x="284480" y="5137938"/>
                </a:lnTo>
                <a:lnTo>
                  <a:pt x="0" y="5137938"/>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9" name="Google Shape;59;p12"/>
          <p:cNvSpPr/>
          <p:nvPr/>
        </p:nvSpPr>
        <p:spPr>
          <a:xfrm>
            <a:off x="-381114" y="-800031"/>
            <a:ext cx="2185436" cy="2185436"/>
          </a:xfrm>
          <a:prstGeom prst="ellipse">
            <a:avLst/>
          </a:pr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0" name="Google Shape;60;p12"/>
          <p:cNvSpPr/>
          <p:nvPr/>
        </p:nvSpPr>
        <p:spPr>
          <a:xfrm>
            <a:off x="-166988" y="-578995"/>
            <a:ext cx="1655584" cy="1655584"/>
          </a:xfrm>
          <a:prstGeom prst="ellips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1" name="Google Shape;61;p12"/>
          <p:cNvSpPr/>
          <p:nvPr/>
        </p:nvSpPr>
        <p:spPr>
          <a:xfrm>
            <a:off x="-26948" y="-456025"/>
            <a:ext cx="1202784" cy="1202784"/>
          </a:xfrm>
          <a:prstGeom prst="ellipse">
            <a:avLst/>
          </a:prstGeom>
          <a:solidFill>
            <a:srgbClr val="FFFFFF">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2" name="Google Shape;62;p12"/>
          <p:cNvSpPr txBox="1">
            <a:spLocks noGrp="1"/>
          </p:cNvSpPr>
          <p:nvPr>
            <p:ph type="title"/>
          </p:nvPr>
        </p:nvSpPr>
        <p:spPr>
          <a:xfrm>
            <a:off x="457200" y="274320"/>
            <a:ext cx="6224588" cy="530738"/>
          </a:xfrm>
          <a:prstGeom prst="rect">
            <a:avLst/>
          </a:prstGeom>
          <a:noFill/>
          <a:ln>
            <a:noFill/>
          </a:ln>
        </p:spPr>
        <p:txBody>
          <a:bodyPr spcFirstLastPara="1" wrap="square" lIns="0" tIns="45700" rIns="91425" bIns="45700" anchor="t"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transition spd="slow">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A - Turquoise">
  <p:cSld name="Section A - Turquoise">
    <p:bg>
      <p:bgPr>
        <a:solidFill>
          <a:schemeClr val="accent3"/>
        </a:solidFill>
        <a:effectLst/>
      </p:bgPr>
    </p:bg>
    <p:spTree>
      <p:nvGrpSpPr>
        <p:cNvPr id="1" name="Shape 395"/>
        <p:cNvGrpSpPr/>
        <p:nvPr/>
      </p:nvGrpSpPr>
      <p:grpSpPr>
        <a:xfrm>
          <a:off x="0" y="0"/>
          <a:ext cx="0" cy="0"/>
          <a:chOff x="0" y="0"/>
          <a:chExt cx="0" cy="0"/>
        </a:xfrm>
      </p:grpSpPr>
      <p:sp>
        <p:nvSpPr>
          <p:cNvPr id="396" name="Google Shape;396;p48"/>
          <p:cNvSpPr txBox="1">
            <a:spLocks noGrp="1"/>
          </p:cNvSpPr>
          <p:nvPr>
            <p:ph type="ctrTitle"/>
          </p:nvPr>
        </p:nvSpPr>
        <p:spPr>
          <a:xfrm>
            <a:off x="514350" y="1647825"/>
            <a:ext cx="2751018" cy="2616200"/>
          </a:xfrm>
          <a:prstGeom prst="rect">
            <a:avLst/>
          </a:prstGeom>
          <a:noFill/>
          <a:ln>
            <a:noFill/>
          </a:ln>
        </p:spPr>
        <p:txBody>
          <a:bodyPr spcFirstLastPara="1" wrap="square" lIns="0" tIns="0" rIns="91425" bIns="45700" anchor="t" anchorCtr="0">
            <a:noAutofit/>
          </a:bodyPr>
          <a:lstStyle>
            <a:lvl1pPr lvl="0" algn="l">
              <a:lnSpc>
                <a:spcPct val="90000"/>
              </a:lnSpc>
              <a:spcBef>
                <a:spcPts val="0"/>
              </a:spcBef>
              <a:spcAft>
                <a:spcPts val="0"/>
              </a:spcAft>
              <a:buSzPts val="24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7" name="Google Shape;397;p48"/>
          <p:cNvSpPr txBox="1">
            <a:spLocks noGrp="1"/>
          </p:cNvSpPr>
          <p:nvPr>
            <p:ph type="body" idx="1"/>
          </p:nvPr>
        </p:nvSpPr>
        <p:spPr>
          <a:xfrm>
            <a:off x="514350" y="1375622"/>
            <a:ext cx="2751018" cy="223468"/>
          </a:xfrm>
          <a:prstGeom prst="rect">
            <a:avLst/>
          </a:prstGeom>
          <a:noFill/>
          <a:ln>
            <a:noFill/>
          </a:ln>
        </p:spPr>
        <p:txBody>
          <a:bodyPr spcFirstLastPara="1" wrap="square" lIns="0" tIns="45700" rIns="91425" bIns="45700" anchor="b" anchorCtr="0">
            <a:normAutofit/>
          </a:bodyPr>
          <a:lstStyle>
            <a:lvl1pPr marL="457200" lvl="0" indent="-228600" algn="l">
              <a:lnSpc>
                <a:spcPct val="100000"/>
              </a:lnSpc>
              <a:spcBef>
                <a:spcPts val="0"/>
              </a:spcBef>
              <a:spcAft>
                <a:spcPts val="0"/>
              </a:spcAft>
              <a:buSzPts val="900"/>
              <a:buNone/>
              <a:defRPr sz="1200" b="1">
                <a:solidFill>
                  <a:schemeClr val="lt1"/>
                </a:solidFill>
                <a:latin typeface="Calibri"/>
                <a:ea typeface="Calibri"/>
                <a:cs typeface="Calibri"/>
                <a:sym typeface="Calibri"/>
              </a:defRPr>
            </a:lvl1pPr>
            <a:lvl2pPr marL="914400" lvl="1" indent="-228600" algn="l">
              <a:lnSpc>
                <a:spcPct val="100000"/>
              </a:lnSpc>
              <a:spcBef>
                <a:spcPts val="0"/>
              </a:spcBef>
              <a:spcAft>
                <a:spcPts val="0"/>
              </a:spcAft>
              <a:buSzPts val="1125"/>
              <a:buNone/>
              <a:defRPr sz="1500">
                <a:solidFill>
                  <a:srgbClr val="898989"/>
                </a:solidFill>
              </a:defRPr>
            </a:lvl2pPr>
            <a:lvl3pPr marL="1371600" lvl="2" indent="-228600" algn="l">
              <a:lnSpc>
                <a:spcPct val="100000"/>
              </a:lnSpc>
              <a:spcBef>
                <a:spcPts val="113"/>
              </a:spcBef>
              <a:spcAft>
                <a:spcPts val="0"/>
              </a:spcAft>
              <a:buSzPts val="1148"/>
              <a:buNone/>
              <a:defRPr sz="1350">
                <a:solidFill>
                  <a:srgbClr val="898989"/>
                </a:solidFill>
              </a:defRPr>
            </a:lvl3pPr>
            <a:lvl4pPr marL="1828800" lvl="3" indent="-228600" algn="l">
              <a:lnSpc>
                <a:spcPct val="100000"/>
              </a:lnSpc>
              <a:spcBef>
                <a:spcPts val="113"/>
              </a:spcBef>
              <a:spcAft>
                <a:spcPts val="0"/>
              </a:spcAft>
              <a:buSzPts val="1020"/>
              <a:buNone/>
              <a:defRPr sz="1200">
                <a:solidFill>
                  <a:srgbClr val="898989"/>
                </a:solidFill>
              </a:defRPr>
            </a:lvl4pPr>
            <a:lvl5pPr marL="2286000" lvl="4" indent="-228600" algn="l">
              <a:lnSpc>
                <a:spcPct val="100000"/>
              </a:lnSpc>
              <a:spcBef>
                <a:spcPts val="75"/>
              </a:spcBef>
              <a:spcAft>
                <a:spcPts val="0"/>
              </a:spcAft>
              <a:buSzPts val="1020"/>
              <a:buFont typeface="Arial"/>
              <a:buNone/>
              <a:defRPr sz="1200">
                <a:solidFill>
                  <a:srgbClr val="898989"/>
                </a:solidFill>
              </a:defRPr>
            </a:lvl5pPr>
            <a:lvl6pPr marL="2743200" lvl="5" indent="-228600" algn="l">
              <a:lnSpc>
                <a:spcPct val="100000"/>
              </a:lnSpc>
              <a:spcBef>
                <a:spcPts val="225"/>
              </a:spcBef>
              <a:spcAft>
                <a:spcPts val="0"/>
              </a:spcAft>
              <a:buSzPts val="1200"/>
              <a:buNone/>
              <a:defRPr sz="1200">
                <a:solidFill>
                  <a:srgbClr val="898989"/>
                </a:solidFill>
              </a:defRPr>
            </a:lvl6pPr>
            <a:lvl7pPr marL="3200400" lvl="6" indent="-228600" algn="l">
              <a:lnSpc>
                <a:spcPct val="100000"/>
              </a:lnSpc>
              <a:spcBef>
                <a:spcPts val="225"/>
              </a:spcBef>
              <a:spcAft>
                <a:spcPts val="0"/>
              </a:spcAft>
              <a:buSzPts val="1200"/>
              <a:buNone/>
              <a:defRPr sz="1200">
                <a:solidFill>
                  <a:srgbClr val="898989"/>
                </a:solidFill>
              </a:defRPr>
            </a:lvl7pPr>
            <a:lvl8pPr marL="3657600" lvl="7" indent="-228600" algn="l">
              <a:lnSpc>
                <a:spcPct val="100000"/>
              </a:lnSpc>
              <a:spcBef>
                <a:spcPts val="225"/>
              </a:spcBef>
              <a:spcAft>
                <a:spcPts val="0"/>
              </a:spcAft>
              <a:buSzPts val="1200"/>
              <a:buNone/>
              <a:defRPr sz="1200">
                <a:solidFill>
                  <a:srgbClr val="898989"/>
                </a:solidFill>
              </a:defRPr>
            </a:lvl8pPr>
            <a:lvl9pPr marL="4114800" lvl="8" indent="-228600" algn="l">
              <a:lnSpc>
                <a:spcPct val="100000"/>
              </a:lnSpc>
              <a:spcBef>
                <a:spcPts val="225"/>
              </a:spcBef>
              <a:spcAft>
                <a:spcPts val="0"/>
              </a:spcAft>
              <a:buSzPts val="1200"/>
              <a:buNone/>
              <a:defRPr sz="1200">
                <a:solidFill>
                  <a:srgbClr val="898989"/>
                </a:solidFill>
              </a:defRPr>
            </a:lvl9pPr>
          </a:lstStyle>
          <a:p>
            <a:endParaRPr/>
          </a:p>
        </p:txBody>
      </p:sp>
      <p:sp>
        <p:nvSpPr>
          <p:cNvPr id="398" name="Google Shape;398;p48"/>
          <p:cNvSpPr/>
          <p:nvPr/>
        </p:nvSpPr>
        <p:spPr>
          <a:xfrm>
            <a:off x="4001503" y="0"/>
            <a:ext cx="2866122" cy="5143500"/>
          </a:xfrm>
          <a:custGeom>
            <a:avLst/>
            <a:gdLst/>
            <a:ahLst/>
            <a:cxnLst/>
            <a:rect l="l" t="t" r="r" b="b"/>
            <a:pathLst>
              <a:path w="2866122" h="5143500" extrusionOk="0">
                <a:moveTo>
                  <a:pt x="620587" y="0"/>
                </a:moveTo>
                <a:lnTo>
                  <a:pt x="2866122" y="0"/>
                </a:lnTo>
                <a:lnTo>
                  <a:pt x="2866122" y="5143500"/>
                </a:lnTo>
                <a:lnTo>
                  <a:pt x="598825" y="5143500"/>
                </a:lnTo>
                <a:lnTo>
                  <a:pt x="452335" y="4839406"/>
                </a:lnTo>
                <a:cubicBezTo>
                  <a:pt x="161065" y="4150767"/>
                  <a:pt x="0" y="3393649"/>
                  <a:pt x="0" y="2598911"/>
                </a:cubicBezTo>
                <a:cubicBezTo>
                  <a:pt x="0" y="1704832"/>
                  <a:pt x="203849" y="858363"/>
                  <a:pt x="567604" y="103448"/>
                </a:cubicBez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99" name="Google Shape;399;p48"/>
          <p:cNvSpPr/>
          <p:nvPr/>
        </p:nvSpPr>
        <p:spPr>
          <a:xfrm>
            <a:off x="4808097" y="0"/>
            <a:ext cx="2059528" cy="5143500"/>
          </a:xfrm>
          <a:custGeom>
            <a:avLst/>
            <a:gdLst/>
            <a:ahLst/>
            <a:cxnLst/>
            <a:rect l="l" t="t" r="r" b="b"/>
            <a:pathLst>
              <a:path w="2059528" h="5143500" extrusionOk="0">
                <a:moveTo>
                  <a:pt x="777141" y="0"/>
                </a:moveTo>
                <a:lnTo>
                  <a:pt x="2059528" y="0"/>
                </a:lnTo>
                <a:lnTo>
                  <a:pt x="2059528" y="5143500"/>
                </a:lnTo>
                <a:lnTo>
                  <a:pt x="744141" y="5143500"/>
                </a:lnTo>
                <a:lnTo>
                  <a:pt x="572971" y="4861746"/>
                </a:lnTo>
                <a:cubicBezTo>
                  <a:pt x="207561" y="4189088"/>
                  <a:pt x="0" y="3418238"/>
                  <a:pt x="0" y="2598910"/>
                </a:cubicBezTo>
                <a:cubicBezTo>
                  <a:pt x="0" y="1779582"/>
                  <a:pt x="207562" y="1008733"/>
                  <a:pt x="572971" y="33607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00" name="Google Shape;400;p48"/>
          <p:cNvSpPr/>
          <p:nvPr/>
        </p:nvSpPr>
        <p:spPr>
          <a:xfrm>
            <a:off x="5659762" y="1"/>
            <a:ext cx="1207863" cy="5143499"/>
          </a:xfrm>
          <a:custGeom>
            <a:avLst/>
            <a:gdLst/>
            <a:ahLst/>
            <a:cxnLst/>
            <a:rect l="l" t="t" r="r" b="b"/>
            <a:pathLst>
              <a:path w="1207863" h="5143499" extrusionOk="0">
                <a:moveTo>
                  <a:pt x="1033151" y="0"/>
                </a:moveTo>
                <a:lnTo>
                  <a:pt x="1207863" y="0"/>
                </a:lnTo>
                <a:lnTo>
                  <a:pt x="1207863" y="6102"/>
                </a:lnTo>
                <a:lnTo>
                  <a:pt x="1207863" y="2568742"/>
                </a:lnTo>
                <a:lnTo>
                  <a:pt x="1207863" y="5143499"/>
                </a:lnTo>
                <a:lnTo>
                  <a:pt x="983780" y="5143499"/>
                </a:lnTo>
                <a:lnTo>
                  <a:pt x="867587" y="5015655"/>
                </a:lnTo>
                <a:cubicBezTo>
                  <a:pt x="325588" y="4358902"/>
                  <a:pt x="0" y="3516929"/>
                  <a:pt x="0" y="2598910"/>
                </a:cubicBezTo>
                <a:cubicBezTo>
                  <a:pt x="0" y="1680892"/>
                  <a:pt x="325588" y="838919"/>
                  <a:pt x="867587" y="18216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401"/>
        <p:cNvGrpSpPr/>
        <p:nvPr/>
      </p:nvGrpSpPr>
      <p:grpSpPr>
        <a:xfrm>
          <a:off x="0" y="0"/>
          <a:ext cx="0" cy="0"/>
          <a:chOff x="0" y="0"/>
          <a:chExt cx="0" cy="0"/>
        </a:xfrm>
      </p:grpSpPr>
      <p:sp>
        <p:nvSpPr>
          <p:cNvPr id="402" name="Google Shape;402;p49"/>
          <p:cNvSpPr txBox="1">
            <a:spLocks noGrp="1"/>
          </p:cNvSpPr>
          <p:nvPr>
            <p:ph type="title"/>
          </p:nvPr>
        </p:nvSpPr>
        <p:spPr>
          <a:xfrm>
            <a:off x="365760" y="274320"/>
            <a:ext cx="6198369" cy="477654"/>
          </a:xfrm>
          <a:prstGeom prst="rect">
            <a:avLst/>
          </a:prstGeom>
          <a:noFill/>
          <a:ln>
            <a:noFill/>
          </a:ln>
        </p:spPr>
        <p:txBody>
          <a:bodyPr spcFirstLastPara="1" wrap="square" lIns="0" tIns="45700" rIns="91425" bIns="45700" anchor="t"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3" name="Google Shape;403;p49"/>
          <p:cNvSpPr txBox="1">
            <a:spLocks noGrp="1"/>
          </p:cNvSpPr>
          <p:nvPr>
            <p:ph type="body" idx="1"/>
          </p:nvPr>
        </p:nvSpPr>
        <p:spPr>
          <a:xfrm>
            <a:off x="365760" y="822960"/>
            <a:ext cx="6198369" cy="198882"/>
          </a:xfrm>
          <a:prstGeom prst="rect">
            <a:avLst/>
          </a:prstGeom>
          <a:noFill/>
          <a:ln>
            <a:noFill/>
          </a:ln>
        </p:spPr>
        <p:txBody>
          <a:bodyPr spcFirstLastPara="1" wrap="square" lIns="0" tIns="45700" rIns="91425" bIns="45700" anchor="t" anchorCtr="0">
            <a:noAutofit/>
          </a:bodyPr>
          <a:lstStyle>
            <a:lvl1pPr marL="457200" lvl="0" indent="-271463" algn="l">
              <a:lnSpc>
                <a:spcPct val="100000"/>
              </a:lnSpc>
              <a:spcBef>
                <a:spcPts val="0"/>
              </a:spcBef>
              <a:spcAft>
                <a:spcPts val="0"/>
              </a:spcAft>
              <a:buSzPts val="675"/>
              <a:buChar char="▶"/>
              <a:defRPr sz="900" b="1">
                <a:solidFill>
                  <a:schemeClr val="accent2"/>
                </a:solidFill>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404" name="Google Shape;404;p49"/>
          <p:cNvSpPr txBox="1">
            <a:spLocks noGrp="1"/>
          </p:cNvSpPr>
          <p:nvPr>
            <p:ph type="body" idx="2"/>
          </p:nvPr>
        </p:nvSpPr>
        <p:spPr>
          <a:xfrm>
            <a:off x="365760" y="1354015"/>
            <a:ext cx="6198369" cy="3275135"/>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grpSp>
        <p:nvGrpSpPr>
          <p:cNvPr id="405" name="Google Shape;405;p49"/>
          <p:cNvGrpSpPr/>
          <p:nvPr/>
        </p:nvGrpSpPr>
        <p:grpSpPr>
          <a:xfrm>
            <a:off x="6400800" y="4686440"/>
            <a:ext cx="531658" cy="531658"/>
            <a:chOff x="8694892" y="4686440"/>
            <a:chExt cx="531658" cy="531658"/>
          </a:xfrm>
        </p:grpSpPr>
        <p:sp>
          <p:nvSpPr>
            <p:cNvPr id="406" name="Google Shape;406;p49"/>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407" name="Google Shape;407;p49"/>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A - Seafoam">
  <p:cSld name="Section A - Seafoam">
    <p:bg>
      <p:bgPr>
        <a:solidFill>
          <a:schemeClr val="accent4"/>
        </a:solidFill>
        <a:effectLst/>
      </p:bgPr>
    </p:bg>
    <p:spTree>
      <p:nvGrpSpPr>
        <p:cNvPr id="1" name="Shape 408"/>
        <p:cNvGrpSpPr/>
        <p:nvPr/>
      </p:nvGrpSpPr>
      <p:grpSpPr>
        <a:xfrm>
          <a:off x="0" y="0"/>
          <a:ext cx="0" cy="0"/>
          <a:chOff x="0" y="0"/>
          <a:chExt cx="0" cy="0"/>
        </a:xfrm>
      </p:grpSpPr>
      <p:sp>
        <p:nvSpPr>
          <p:cNvPr id="409" name="Google Shape;409;p50"/>
          <p:cNvSpPr txBox="1">
            <a:spLocks noGrp="1"/>
          </p:cNvSpPr>
          <p:nvPr>
            <p:ph type="ctrTitle"/>
          </p:nvPr>
        </p:nvSpPr>
        <p:spPr>
          <a:xfrm>
            <a:off x="514350" y="1647825"/>
            <a:ext cx="2751018" cy="2616200"/>
          </a:xfrm>
          <a:prstGeom prst="rect">
            <a:avLst/>
          </a:prstGeom>
          <a:noFill/>
          <a:ln>
            <a:noFill/>
          </a:ln>
        </p:spPr>
        <p:txBody>
          <a:bodyPr spcFirstLastPara="1" wrap="square" lIns="0" tIns="0" rIns="91425" bIns="45700" anchor="t" anchorCtr="0">
            <a:noAutofit/>
          </a:bodyPr>
          <a:lstStyle>
            <a:lvl1pPr lvl="0" algn="l">
              <a:lnSpc>
                <a:spcPct val="90000"/>
              </a:lnSpc>
              <a:spcBef>
                <a:spcPts val="0"/>
              </a:spcBef>
              <a:spcAft>
                <a:spcPts val="0"/>
              </a:spcAft>
              <a:buSzPts val="24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0" name="Google Shape;410;p50"/>
          <p:cNvSpPr txBox="1">
            <a:spLocks noGrp="1"/>
          </p:cNvSpPr>
          <p:nvPr>
            <p:ph type="body" idx="1"/>
          </p:nvPr>
        </p:nvSpPr>
        <p:spPr>
          <a:xfrm>
            <a:off x="514350" y="1375622"/>
            <a:ext cx="2751018" cy="223468"/>
          </a:xfrm>
          <a:prstGeom prst="rect">
            <a:avLst/>
          </a:prstGeom>
          <a:noFill/>
          <a:ln>
            <a:noFill/>
          </a:ln>
        </p:spPr>
        <p:txBody>
          <a:bodyPr spcFirstLastPara="1" wrap="square" lIns="0" tIns="45700" rIns="91425" bIns="45700" anchor="b" anchorCtr="0">
            <a:normAutofit/>
          </a:bodyPr>
          <a:lstStyle>
            <a:lvl1pPr marL="457200" lvl="0" indent="-228600" algn="l">
              <a:lnSpc>
                <a:spcPct val="100000"/>
              </a:lnSpc>
              <a:spcBef>
                <a:spcPts val="0"/>
              </a:spcBef>
              <a:spcAft>
                <a:spcPts val="0"/>
              </a:spcAft>
              <a:buSzPts val="900"/>
              <a:buNone/>
              <a:defRPr sz="1200" b="1">
                <a:solidFill>
                  <a:schemeClr val="lt1"/>
                </a:solidFill>
                <a:latin typeface="Calibri"/>
                <a:ea typeface="Calibri"/>
                <a:cs typeface="Calibri"/>
                <a:sym typeface="Calibri"/>
              </a:defRPr>
            </a:lvl1pPr>
            <a:lvl2pPr marL="914400" lvl="1" indent="-228600" algn="l">
              <a:lnSpc>
                <a:spcPct val="100000"/>
              </a:lnSpc>
              <a:spcBef>
                <a:spcPts val="0"/>
              </a:spcBef>
              <a:spcAft>
                <a:spcPts val="0"/>
              </a:spcAft>
              <a:buSzPts val="1125"/>
              <a:buNone/>
              <a:defRPr sz="1500">
                <a:solidFill>
                  <a:srgbClr val="898989"/>
                </a:solidFill>
              </a:defRPr>
            </a:lvl2pPr>
            <a:lvl3pPr marL="1371600" lvl="2" indent="-228600" algn="l">
              <a:lnSpc>
                <a:spcPct val="100000"/>
              </a:lnSpc>
              <a:spcBef>
                <a:spcPts val="113"/>
              </a:spcBef>
              <a:spcAft>
                <a:spcPts val="0"/>
              </a:spcAft>
              <a:buSzPts val="1148"/>
              <a:buNone/>
              <a:defRPr sz="1350">
                <a:solidFill>
                  <a:srgbClr val="898989"/>
                </a:solidFill>
              </a:defRPr>
            </a:lvl3pPr>
            <a:lvl4pPr marL="1828800" lvl="3" indent="-228600" algn="l">
              <a:lnSpc>
                <a:spcPct val="100000"/>
              </a:lnSpc>
              <a:spcBef>
                <a:spcPts val="113"/>
              </a:spcBef>
              <a:spcAft>
                <a:spcPts val="0"/>
              </a:spcAft>
              <a:buSzPts val="1020"/>
              <a:buNone/>
              <a:defRPr sz="1200">
                <a:solidFill>
                  <a:srgbClr val="898989"/>
                </a:solidFill>
              </a:defRPr>
            </a:lvl4pPr>
            <a:lvl5pPr marL="2286000" lvl="4" indent="-228600" algn="l">
              <a:lnSpc>
                <a:spcPct val="100000"/>
              </a:lnSpc>
              <a:spcBef>
                <a:spcPts val="75"/>
              </a:spcBef>
              <a:spcAft>
                <a:spcPts val="0"/>
              </a:spcAft>
              <a:buSzPts val="1020"/>
              <a:buFont typeface="Arial"/>
              <a:buNone/>
              <a:defRPr sz="1200">
                <a:solidFill>
                  <a:srgbClr val="898989"/>
                </a:solidFill>
              </a:defRPr>
            </a:lvl5pPr>
            <a:lvl6pPr marL="2743200" lvl="5" indent="-228600" algn="l">
              <a:lnSpc>
                <a:spcPct val="100000"/>
              </a:lnSpc>
              <a:spcBef>
                <a:spcPts val="225"/>
              </a:spcBef>
              <a:spcAft>
                <a:spcPts val="0"/>
              </a:spcAft>
              <a:buSzPts val="1200"/>
              <a:buNone/>
              <a:defRPr sz="1200">
                <a:solidFill>
                  <a:srgbClr val="898989"/>
                </a:solidFill>
              </a:defRPr>
            </a:lvl6pPr>
            <a:lvl7pPr marL="3200400" lvl="6" indent="-228600" algn="l">
              <a:lnSpc>
                <a:spcPct val="100000"/>
              </a:lnSpc>
              <a:spcBef>
                <a:spcPts val="225"/>
              </a:spcBef>
              <a:spcAft>
                <a:spcPts val="0"/>
              </a:spcAft>
              <a:buSzPts val="1200"/>
              <a:buNone/>
              <a:defRPr sz="1200">
                <a:solidFill>
                  <a:srgbClr val="898989"/>
                </a:solidFill>
              </a:defRPr>
            </a:lvl7pPr>
            <a:lvl8pPr marL="3657600" lvl="7" indent="-228600" algn="l">
              <a:lnSpc>
                <a:spcPct val="100000"/>
              </a:lnSpc>
              <a:spcBef>
                <a:spcPts val="225"/>
              </a:spcBef>
              <a:spcAft>
                <a:spcPts val="0"/>
              </a:spcAft>
              <a:buSzPts val="1200"/>
              <a:buNone/>
              <a:defRPr sz="1200">
                <a:solidFill>
                  <a:srgbClr val="898989"/>
                </a:solidFill>
              </a:defRPr>
            </a:lvl8pPr>
            <a:lvl9pPr marL="4114800" lvl="8" indent="-228600" algn="l">
              <a:lnSpc>
                <a:spcPct val="100000"/>
              </a:lnSpc>
              <a:spcBef>
                <a:spcPts val="225"/>
              </a:spcBef>
              <a:spcAft>
                <a:spcPts val="0"/>
              </a:spcAft>
              <a:buSzPts val="1200"/>
              <a:buNone/>
              <a:defRPr sz="1200">
                <a:solidFill>
                  <a:srgbClr val="898989"/>
                </a:solidFill>
              </a:defRPr>
            </a:lvl9pPr>
          </a:lstStyle>
          <a:p>
            <a:endParaRPr/>
          </a:p>
        </p:txBody>
      </p:sp>
      <p:sp>
        <p:nvSpPr>
          <p:cNvPr id="411" name="Google Shape;411;p50"/>
          <p:cNvSpPr/>
          <p:nvPr/>
        </p:nvSpPr>
        <p:spPr>
          <a:xfrm>
            <a:off x="4001503" y="0"/>
            <a:ext cx="2866122" cy="5143500"/>
          </a:xfrm>
          <a:custGeom>
            <a:avLst/>
            <a:gdLst/>
            <a:ahLst/>
            <a:cxnLst/>
            <a:rect l="l" t="t" r="r" b="b"/>
            <a:pathLst>
              <a:path w="2866122" h="5143500" extrusionOk="0">
                <a:moveTo>
                  <a:pt x="620587" y="0"/>
                </a:moveTo>
                <a:lnTo>
                  <a:pt x="2866122" y="0"/>
                </a:lnTo>
                <a:lnTo>
                  <a:pt x="2866122" y="5143500"/>
                </a:lnTo>
                <a:lnTo>
                  <a:pt x="598825" y="5143500"/>
                </a:lnTo>
                <a:lnTo>
                  <a:pt x="452335" y="4839406"/>
                </a:lnTo>
                <a:cubicBezTo>
                  <a:pt x="161065" y="4150767"/>
                  <a:pt x="0" y="3393649"/>
                  <a:pt x="0" y="2598911"/>
                </a:cubicBezTo>
                <a:cubicBezTo>
                  <a:pt x="0" y="1704832"/>
                  <a:pt x="203849" y="858363"/>
                  <a:pt x="567604" y="103448"/>
                </a:cubicBez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2" name="Google Shape;412;p50"/>
          <p:cNvSpPr/>
          <p:nvPr/>
        </p:nvSpPr>
        <p:spPr>
          <a:xfrm>
            <a:off x="4808097" y="0"/>
            <a:ext cx="2059528" cy="5143500"/>
          </a:xfrm>
          <a:custGeom>
            <a:avLst/>
            <a:gdLst/>
            <a:ahLst/>
            <a:cxnLst/>
            <a:rect l="l" t="t" r="r" b="b"/>
            <a:pathLst>
              <a:path w="2059528" h="5143500" extrusionOk="0">
                <a:moveTo>
                  <a:pt x="777141" y="0"/>
                </a:moveTo>
                <a:lnTo>
                  <a:pt x="2059528" y="0"/>
                </a:lnTo>
                <a:lnTo>
                  <a:pt x="2059528" y="5143500"/>
                </a:lnTo>
                <a:lnTo>
                  <a:pt x="744141" y="5143500"/>
                </a:lnTo>
                <a:lnTo>
                  <a:pt x="572971" y="4861746"/>
                </a:lnTo>
                <a:cubicBezTo>
                  <a:pt x="207561" y="4189088"/>
                  <a:pt x="0" y="3418238"/>
                  <a:pt x="0" y="2598910"/>
                </a:cubicBezTo>
                <a:cubicBezTo>
                  <a:pt x="0" y="1779582"/>
                  <a:pt x="207562" y="1008733"/>
                  <a:pt x="572971" y="33607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3" name="Google Shape;413;p50"/>
          <p:cNvSpPr/>
          <p:nvPr/>
        </p:nvSpPr>
        <p:spPr>
          <a:xfrm>
            <a:off x="5659762" y="1"/>
            <a:ext cx="1207863" cy="5143499"/>
          </a:xfrm>
          <a:custGeom>
            <a:avLst/>
            <a:gdLst/>
            <a:ahLst/>
            <a:cxnLst/>
            <a:rect l="l" t="t" r="r" b="b"/>
            <a:pathLst>
              <a:path w="1207863" h="5143499" extrusionOk="0">
                <a:moveTo>
                  <a:pt x="1033151" y="0"/>
                </a:moveTo>
                <a:lnTo>
                  <a:pt x="1207863" y="0"/>
                </a:lnTo>
                <a:lnTo>
                  <a:pt x="1207863" y="6102"/>
                </a:lnTo>
                <a:lnTo>
                  <a:pt x="1207863" y="2568742"/>
                </a:lnTo>
                <a:lnTo>
                  <a:pt x="1207863" y="5143499"/>
                </a:lnTo>
                <a:lnTo>
                  <a:pt x="983780" y="5143499"/>
                </a:lnTo>
                <a:lnTo>
                  <a:pt x="867587" y="5015655"/>
                </a:lnTo>
                <a:cubicBezTo>
                  <a:pt x="325588" y="4358902"/>
                  <a:pt x="0" y="3516929"/>
                  <a:pt x="0" y="2598910"/>
                </a:cubicBezTo>
                <a:cubicBezTo>
                  <a:pt x="0" y="1680892"/>
                  <a:pt x="325588" y="838919"/>
                  <a:pt x="867587" y="18216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Section A - Matcha">
  <p:cSld name="Section A - Matcha">
    <p:bg>
      <p:bgPr>
        <a:solidFill>
          <a:schemeClr val="accent5"/>
        </a:solidFill>
        <a:effectLst/>
      </p:bgPr>
    </p:bg>
    <p:spTree>
      <p:nvGrpSpPr>
        <p:cNvPr id="1" name="Shape 414"/>
        <p:cNvGrpSpPr/>
        <p:nvPr/>
      </p:nvGrpSpPr>
      <p:grpSpPr>
        <a:xfrm>
          <a:off x="0" y="0"/>
          <a:ext cx="0" cy="0"/>
          <a:chOff x="0" y="0"/>
          <a:chExt cx="0" cy="0"/>
        </a:xfrm>
      </p:grpSpPr>
      <p:sp>
        <p:nvSpPr>
          <p:cNvPr id="415" name="Google Shape;415;p51"/>
          <p:cNvSpPr txBox="1">
            <a:spLocks noGrp="1"/>
          </p:cNvSpPr>
          <p:nvPr>
            <p:ph type="ctrTitle"/>
          </p:nvPr>
        </p:nvSpPr>
        <p:spPr>
          <a:xfrm>
            <a:off x="514350" y="1647825"/>
            <a:ext cx="2751018" cy="2616200"/>
          </a:xfrm>
          <a:prstGeom prst="rect">
            <a:avLst/>
          </a:prstGeom>
          <a:noFill/>
          <a:ln>
            <a:noFill/>
          </a:ln>
        </p:spPr>
        <p:txBody>
          <a:bodyPr spcFirstLastPara="1" wrap="square" lIns="0" tIns="0" rIns="91425" bIns="45700" anchor="t" anchorCtr="0">
            <a:noAutofit/>
          </a:bodyPr>
          <a:lstStyle>
            <a:lvl1pPr lvl="0" algn="l">
              <a:lnSpc>
                <a:spcPct val="90000"/>
              </a:lnSpc>
              <a:spcBef>
                <a:spcPts val="0"/>
              </a:spcBef>
              <a:spcAft>
                <a:spcPts val="0"/>
              </a:spcAft>
              <a:buSzPts val="24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51"/>
          <p:cNvSpPr txBox="1">
            <a:spLocks noGrp="1"/>
          </p:cNvSpPr>
          <p:nvPr>
            <p:ph type="body" idx="1"/>
          </p:nvPr>
        </p:nvSpPr>
        <p:spPr>
          <a:xfrm>
            <a:off x="514350" y="1375622"/>
            <a:ext cx="2751018" cy="223468"/>
          </a:xfrm>
          <a:prstGeom prst="rect">
            <a:avLst/>
          </a:prstGeom>
          <a:noFill/>
          <a:ln>
            <a:noFill/>
          </a:ln>
        </p:spPr>
        <p:txBody>
          <a:bodyPr spcFirstLastPara="1" wrap="square" lIns="0" tIns="45700" rIns="91425" bIns="45700" anchor="b" anchorCtr="0">
            <a:normAutofit/>
          </a:bodyPr>
          <a:lstStyle>
            <a:lvl1pPr marL="457200" lvl="0" indent="-228600" algn="l">
              <a:lnSpc>
                <a:spcPct val="100000"/>
              </a:lnSpc>
              <a:spcBef>
                <a:spcPts val="0"/>
              </a:spcBef>
              <a:spcAft>
                <a:spcPts val="0"/>
              </a:spcAft>
              <a:buSzPts val="900"/>
              <a:buNone/>
              <a:defRPr sz="1200" b="1">
                <a:solidFill>
                  <a:schemeClr val="lt1"/>
                </a:solidFill>
                <a:latin typeface="Calibri"/>
                <a:ea typeface="Calibri"/>
                <a:cs typeface="Calibri"/>
                <a:sym typeface="Calibri"/>
              </a:defRPr>
            </a:lvl1pPr>
            <a:lvl2pPr marL="914400" lvl="1" indent="-228600" algn="l">
              <a:lnSpc>
                <a:spcPct val="100000"/>
              </a:lnSpc>
              <a:spcBef>
                <a:spcPts val="0"/>
              </a:spcBef>
              <a:spcAft>
                <a:spcPts val="0"/>
              </a:spcAft>
              <a:buSzPts val="1125"/>
              <a:buNone/>
              <a:defRPr sz="1500">
                <a:solidFill>
                  <a:srgbClr val="898989"/>
                </a:solidFill>
              </a:defRPr>
            </a:lvl2pPr>
            <a:lvl3pPr marL="1371600" lvl="2" indent="-228600" algn="l">
              <a:lnSpc>
                <a:spcPct val="100000"/>
              </a:lnSpc>
              <a:spcBef>
                <a:spcPts val="113"/>
              </a:spcBef>
              <a:spcAft>
                <a:spcPts val="0"/>
              </a:spcAft>
              <a:buSzPts val="1148"/>
              <a:buNone/>
              <a:defRPr sz="1350">
                <a:solidFill>
                  <a:srgbClr val="898989"/>
                </a:solidFill>
              </a:defRPr>
            </a:lvl3pPr>
            <a:lvl4pPr marL="1828800" lvl="3" indent="-228600" algn="l">
              <a:lnSpc>
                <a:spcPct val="100000"/>
              </a:lnSpc>
              <a:spcBef>
                <a:spcPts val="113"/>
              </a:spcBef>
              <a:spcAft>
                <a:spcPts val="0"/>
              </a:spcAft>
              <a:buSzPts val="1020"/>
              <a:buNone/>
              <a:defRPr sz="1200">
                <a:solidFill>
                  <a:srgbClr val="898989"/>
                </a:solidFill>
              </a:defRPr>
            </a:lvl4pPr>
            <a:lvl5pPr marL="2286000" lvl="4" indent="-228600" algn="l">
              <a:lnSpc>
                <a:spcPct val="100000"/>
              </a:lnSpc>
              <a:spcBef>
                <a:spcPts val="75"/>
              </a:spcBef>
              <a:spcAft>
                <a:spcPts val="0"/>
              </a:spcAft>
              <a:buSzPts val="1020"/>
              <a:buFont typeface="Arial"/>
              <a:buNone/>
              <a:defRPr sz="1200">
                <a:solidFill>
                  <a:srgbClr val="898989"/>
                </a:solidFill>
              </a:defRPr>
            </a:lvl5pPr>
            <a:lvl6pPr marL="2743200" lvl="5" indent="-228600" algn="l">
              <a:lnSpc>
                <a:spcPct val="100000"/>
              </a:lnSpc>
              <a:spcBef>
                <a:spcPts val="225"/>
              </a:spcBef>
              <a:spcAft>
                <a:spcPts val="0"/>
              </a:spcAft>
              <a:buSzPts val="1200"/>
              <a:buNone/>
              <a:defRPr sz="1200">
                <a:solidFill>
                  <a:srgbClr val="898989"/>
                </a:solidFill>
              </a:defRPr>
            </a:lvl6pPr>
            <a:lvl7pPr marL="3200400" lvl="6" indent="-228600" algn="l">
              <a:lnSpc>
                <a:spcPct val="100000"/>
              </a:lnSpc>
              <a:spcBef>
                <a:spcPts val="225"/>
              </a:spcBef>
              <a:spcAft>
                <a:spcPts val="0"/>
              </a:spcAft>
              <a:buSzPts val="1200"/>
              <a:buNone/>
              <a:defRPr sz="1200">
                <a:solidFill>
                  <a:srgbClr val="898989"/>
                </a:solidFill>
              </a:defRPr>
            </a:lvl7pPr>
            <a:lvl8pPr marL="3657600" lvl="7" indent="-228600" algn="l">
              <a:lnSpc>
                <a:spcPct val="100000"/>
              </a:lnSpc>
              <a:spcBef>
                <a:spcPts val="225"/>
              </a:spcBef>
              <a:spcAft>
                <a:spcPts val="0"/>
              </a:spcAft>
              <a:buSzPts val="1200"/>
              <a:buNone/>
              <a:defRPr sz="1200">
                <a:solidFill>
                  <a:srgbClr val="898989"/>
                </a:solidFill>
              </a:defRPr>
            </a:lvl8pPr>
            <a:lvl9pPr marL="4114800" lvl="8" indent="-228600" algn="l">
              <a:lnSpc>
                <a:spcPct val="100000"/>
              </a:lnSpc>
              <a:spcBef>
                <a:spcPts val="225"/>
              </a:spcBef>
              <a:spcAft>
                <a:spcPts val="0"/>
              </a:spcAft>
              <a:buSzPts val="1200"/>
              <a:buNone/>
              <a:defRPr sz="1200">
                <a:solidFill>
                  <a:srgbClr val="898989"/>
                </a:solidFill>
              </a:defRPr>
            </a:lvl9pPr>
          </a:lstStyle>
          <a:p>
            <a:endParaRPr/>
          </a:p>
        </p:txBody>
      </p:sp>
      <p:sp>
        <p:nvSpPr>
          <p:cNvPr id="417" name="Google Shape;417;p51"/>
          <p:cNvSpPr/>
          <p:nvPr/>
        </p:nvSpPr>
        <p:spPr>
          <a:xfrm>
            <a:off x="4001503" y="0"/>
            <a:ext cx="2866122" cy="5143500"/>
          </a:xfrm>
          <a:custGeom>
            <a:avLst/>
            <a:gdLst/>
            <a:ahLst/>
            <a:cxnLst/>
            <a:rect l="l" t="t" r="r" b="b"/>
            <a:pathLst>
              <a:path w="2866122" h="5143500" extrusionOk="0">
                <a:moveTo>
                  <a:pt x="620587" y="0"/>
                </a:moveTo>
                <a:lnTo>
                  <a:pt x="2866122" y="0"/>
                </a:lnTo>
                <a:lnTo>
                  <a:pt x="2866122" y="5143500"/>
                </a:lnTo>
                <a:lnTo>
                  <a:pt x="598825" y="5143500"/>
                </a:lnTo>
                <a:lnTo>
                  <a:pt x="452335" y="4839406"/>
                </a:lnTo>
                <a:cubicBezTo>
                  <a:pt x="161065" y="4150767"/>
                  <a:pt x="0" y="3393649"/>
                  <a:pt x="0" y="2598911"/>
                </a:cubicBezTo>
                <a:cubicBezTo>
                  <a:pt x="0" y="1704832"/>
                  <a:pt x="203849" y="858363"/>
                  <a:pt x="567604" y="103448"/>
                </a:cubicBez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8" name="Google Shape;418;p51"/>
          <p:cNvSpPr/>
          <p:nvPr/>
        </p:nvSpPr>
        <p:spPr>
          <a:xfrm>
            <a:off x="4808097" y="0"/>
            <a:ext cx="2059528" cy="5143500"/>
          </a:xfrm>
          <a:custGeom>
            <a:avLst/>
            <a:gdLst/>
            <a:ahLst/>
            <a:cxnLst/>
            <a:rect l="l" t="t" r="r" b="b"/>
            <a:pathLst>
              <a:path w="2059528" h="5143500" extrusionOk="0">
                <a:moveTo>
                  <a:pt x="777141" y="0"/>
                </a:moveTo>
                <a:lnTo>
                  <a:pt x="2059528" y="0"/>
                </a:lnTo>
                <a:lnTo>
                  <a:pt x="2059528" y="5143500"/>
                </a:lnTo>
                <a:lnTo>
                  <a:pt x="744141" y="5143500"/>
                </a:lnTo>
                <a:lnTo>
                  <a:pt x="572971" y="4861746"/>
                </a:lnTo>
                <a:cubicBezTo>
                  <a:pt x="207561" y="4189088"/>
                  <a:pt x="0" y="3418238"/>
                  <a:pt x="0" y="2598910"/>
                </a:cubicBezTo>
                <a:cubicBezTo>
                  <a:pt x="0" y="1779582"/>
                  <a:pt x="207562" y="1008733"/>
                  <a:pt x="572971" y="33607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9" name="Google Shape;419;p51"/>
          <p:cNvSpPr/>
          <p:nvPr/>
        </p:nvSpPr>
        <p:spPr>
          <a:xfrm>
            <a:off x="5659762" y="1"/>
            <a:ext cx="1207863" cy="5143499"/>
          </a:xfrm>
          <a:custGeom>
            <a:avLst/>
            <a:gdLst/>
            <a:ahLst/>
            <a:cxnLst/>
            <a:rect l="l" t="t" r="r" b="b"/>
            <a:pathLst>
              <a:path w="1207863" h="5143499" extrusionOk="0">
                <a:moveTo>
                  <a:pt x="1033151" y="0"/>
                </a:moveTo>
                <a:lnTo>
                  <a:pt x="1207863" y="0"/>
                </a:lnTo>
                <a:lnTo>
                  <a:pt x="1207863" y="6102"/>
                </a:lnTo>
                <a:lnTo>
                  <a:pt x="1207863" y="2568742"/>
                </a:lnTo>
                <a:lnTo>
                  <a:pt x="1207863" y="5143499"/>
                </a:lnTo>
                <a:lnTo>
                  <a:pt x="983780" y="5143499"/>
                </a:lnTo>
                <a:lnTo>
                  <a:pt x="867587" y="5015655"/>
                </a:lnTo>
                <a:cubicBezTo>
                  <a:pt x="325588" y="4358902"/>
                  <a:pt x="0" y="3516929"/>
                  <a:pt x="0" y="2598910"/>
                </a:cubicBezTo>
                <a:cubicBezTo>
                  <a:pt x="0" y="1680892"/>
                  <a:pt x="325588" y="838919"/>
                  <a:pt x="867587" y="18216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5_Headline Only Layout">
  <p:cSld name="Title and Content Lagoon 2">
    <p:bg>
      <p:bgPr>
        <a:solidFill>
          <a:schemeClr val="lt1"/>
        </a:solidFill>
        <a:effectLst/>
      </p:bgPr>
    </p:bg>
    <p:spTree>
      <p:nvGrpSpPr>
        <p:cNvPr id="1" name="Shape 420"/>
        <p:cNvGrpSpPr/>
        <p:nvPr/>
      </p:nvGrpSpPr>
      <p:grpSpPr>
        <a:xfrm>
          <a:off x="0" y="0"/>
          <a:ext cx="0" cy="0"/>
          <a:chOff x="0" y="0"/>
          <a:chExt cx="0" cy="0"/>
        </a:xfrm>
      </p:grpSpPr>
    </p:spTree>
  </p:cSld>
  <p:clrMapOvr>
    <a:masterClrMapping/>
  </p:clrMapOvr>
  <p:transition spd="slow">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Section A - Golden">
  <p:cSld name="Section A - Golden">
    <p:bg>
      <p:bgPr>
        <a:solidFill>
          <a:schemeClr val="accent6"/>
        </a:solidFill>
        <a:effectLst/>
      </p:bgPr>
    </p:bg>
    <p:spTree>
      <p:nvGrpSpPr>
        <p:cNvPr id="1" name="Shape 421"/>
        <p:cNvGrpSpPr/>
        <p:nvPr/>
      </p:nvGrpSpPr>
      <p:grpSpPr>
        <a:xfrm>
          <a:off x="0" y="0"/>
          <a:ext cx="0" cy="0"/>
          <a:chOff x="0" y="0"/>
          <a:chExt cx="0" cy="0"/>
        </a:xfrm>
      </p:grpSpPr>
      <p:sp>
        <p:nvSpPr>
          <p:cNvPr id="422" name="Google Shape;422;p53"/>
          <p:cNvSpPr txBox="1">
            <a:spLocks noGrp="1"/>
          </p:cNvSpPr>
          <p:nvPr>
            <p:ph type="ctrTitle"/>
          </p:nvPr>
        </p:nvSpPr>
        <p:spPr>
          <a:xfrm>
            <a:off x="514350" y="1647825"/>
            <a:ext cx="2751018" cy="2616200"/>
          </a:xfrm>
          <a:prstGeom prst="rect">
            <a:avLst/>
          </a:prstGeom>
          <a:noFill/>
          <a:ln>
            <a:noFill/>
          </a:ln>
        </p:spPr>
        <p:txBody>
          <a:bodyPr spcFirstLastPara="1" wrap="square" lIns="0" tIns="0" rIns="91425" bIns="45700" anchor="t" anchorCtr="0">
            <a:noAutofit/>
          </a:bodyPr>
          <a:lstStyle>
            <a:lvl1pPr lvl="0" algn="l">
              <a:lnSpc>
                <a:spcPct val="90000"/>
              </a:lnSpc>
              <a:spcBef>
                <a:spcPts val="0"/>
              </a:spcBef>
              <a:spcAft>
                <a:spcPts val="0"/>
              </a:spcAft>
              <a:buSzPts val="24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3" name="Google Shape;423;p53"/>
          <p:cNvSpPr txBox="1">
            <a:spLocks noGrp="1"/>
          </p:cNvSpPr>
          <p:nvPr>
            <p:ph type="body" idx="1"/>
          </p:nvPr>
        </p:nvSpPr>
        <p:spPr>
          <a:xfrm>
            <a:off x="514350" y="1375622"/>
            <a:ext cx="2751018" cy="223468"/>
          </a:xfrm>
          <a:prstGeom prst="rect">
            <a:avLst/>
          </a:prstGeom>
          <a:noFill/>
          <a:ln>
            <a:noFill/>
          </a:ln>
        </p:spPr>
        <p:txBody>
          <a:bodyPr spcFirstLastPara="1" wrap="square" lIns="0" tIns="45700" rIns="91425" bIns="45700" anchor="b" anchorCtr="0">
            <a:normAutofit/>
          </a:bodyPr>
          <a:lstStyle>
            <a:lvl1pPr marL="457200" lvl="0" indent="-228600" algn="l">
              <a:lnSpc>
                <a:spcPct val="100000"/>
              </a:lnSpc>
              <a:spcBef>
                <a:spcPts val="0"/>
              </a:spcBef>
              <a:spcAft>
                <a:spcPts val="0"/>
              </a:spcAft>
              <a:buSzPts val="900"/>
              <a:buNone/>
              <a:defRPr sz="1200" b="1">
                <a:solidFill>
                  <a:schemeClr val="lt1"/>
                </a:solidFill>
                <a:latin typeface="Calibri"/>
                <a:ea typeface="Calibri"/>
                <a:cs typeface="Calibri"/>
                <a:sym typeface="Calibri"/>
              </a:defRPr>
            </a:lvl1pPr>
            <a:lvl2pPr marL="914400" lvl="1" indent="-228600" algn="l">
              <a:lnSpc>
                <a:spcPct val="100000"/>
              </a:lnSpc>
              <a:spcBef>
                <a:spcPts val="0"/>
              </a:spcBef>
              <a:spcAft>
                <a:spcPts val="0"/>
              </a:spcAft>
              <a:buSzPts val="1125"/>
              <a:buNone/>
              <a:defRPr sz="1500">
                <a:solidFill>
                  <a:srgbClr val="898989"/>
                </a:solidFill>
              </a:defRPr>
            </a:lvl2pPr>
            <a:lvl3pPr marL="1371600" lvl="2" indent="-228600" algn="l">
              <a:lnSpc>
                <a:spcPct val="100000"/>
              </a:lnSpc>
              <a:spcBef>
                <a:spcPts val="113"/>
              </a:spcBef>
              <a:spcAft>
                <a:spcPts val="0"/>
              </a:spcAft>
              <a:buSzPts val="1148"/>
              <a:buNone/>
              <a:defRPr sz="1350">
                <a:solidFill>
                  <a:srgbClr val="898989"/>
                </a:solidFill>
              </a:defRPr>
            </a:lvl3pPr>
            <a:lvl4pPr marL="1828800" lvl="3" indent="-228600" algn="l">
              <a:lnSpc>
                <a:spcPct val="100000"/>
              </a:lnSpc>
              <a:spcBef>
                <a:spcPts val="113"/>
              </a:spcBef>
              <a:spcAft>
                <a:spcPts val="0"/>
              </a:spcAft>
              <a:buSzPts val="1020"/>
              <a:buNone/>
              <a:defRPr sz="1200">
                <a:solidFill>
                  <a:srgbClr val="898989"/>
                </a:solidFill>
              </a:defRPr>
            </a:lvl4pPr>
            <a:lvl5pPr marL="2286000" lvl="4" indent="-228600" algn="l">
              <a:lnSpc>
                <a:spcPct val="100000"/>
              </a:lnSpc>
              <a:spcBef>
                <a:spcPts val="75"/>
              </a:spcBef>
              <a:spcAft>
                <a:spcPts val="0"/>
              </a:spcAft>
              <a:buSzPts val="1020"/>
              <a:buFont typeface="Arial"/>
              <a:buNone/>
              <a:defRPr sz="1200">
                <a:solidFill>
                  <a:srgbClr val="898989"/>
                </a:solidFill>
              </a:defRPr>
            </a:lvl5pPr>
            <a:lvl6pPr marL="2743200" lvl="5" indent="-228600" algn="l">
              <a:lnSpc>
                <a:spcPct val="100000"/>
              </a:lnSpc>
              <a:spcBef>
                <a:spcPts val="225"/>
              </a:spcBef>
              <a:spcAft>
                <a:spcPts val="0"/>
              </a:spcAft>
              <a:buSzPts val="1200"/>
              <a:buNone/>
              <a:defRPr sz="1200">
                <a:solidFill>
                  <a:srgbClr val="898989"/>
                </a:solidFill>
              </a:defRPr>
            </a:lvl6pPr>
            <a:lvl7pPr marL="3200400" lvl="6" indent="-228600" algn="l">
              <a:lnSpc>
                <a:spcPct val="100000"/>
              </a:lnSpc>
              <a:spcBef>
                <a:spcPts val="225"/>
              </a:spcBef>
              <a:spcAft>
                <a:spcPts val="0"/>
              </a:spcAft>
              <a:buSzPts val="1200"/>
              <a:buNone/>
              <a:defRPr sz="1200">
                <a:solidFill>
                  <a:srgbClr val="898989"/>
                </a:solidFill>
              </a:defRPr>
            </a:lvl7pPr>
            <a:lvl8pPr marL="3657600" lvl="7" indent="-228600" algn="l">
              <a:lnSpc>
                <a:spcPct val="100000"/>
              </a:lnSpc>
              <a:spcBef>
                <a:spcPts val="225"/>
              </a:spcBef>
              <a:spcAft>
                <a:spcPts val="0"/>
              </a:spcAft>
              <a:buSzPts val="1200"/>
              <a:buNone/>
              <a:defRPr sz="1200">
                <a:solidFill>
                  <a:srgbClr val="898989"/>
                </a:solidFill>
              </a:defRPr>
            </a:lvl8pPr>
            <a:lvl9pPr marL="4114800" lvl="8" indent="-228600" algn="l">
              <a:lnSpc>
                <a:spcPct val="100000"/>
              </a:lnSpc>
              <a:spcBef>
                <a:spcPts val="225"/>
              </a:spcBef>
              <a:spcAft>
                <a:spcPts val="0"/>
              </a:spcAft>
              <a:buSzPts val="1200"/>
              <a:buNone/>
              <a:defRPr sz="1200">
                <a:solidFill>
                  <a:srgbClr val="898989"/>
                </a:solidFill>
              </a:defRPr>
            </a:lvl9pPr>
          </a:lstStyle>
          <a:p>
            <a:endParaRPr/>
          </a:p>
        </p:txBody>
      </p:sp>
      <p:sp>
        <p:nvSpPr>
          <p:cNvPr id="424" name="Google Shape;424;p53"/>
          <p:cNvSpPr/>
          <p:nvPr/>
        </p:nvSpPr>
        <p:spPr>
          <a:xfrm>
            <a:off x="4001503" y="0"/>
            <a:ext cx="2866122" cy="5143500"/>
          </a:xfrm>
          <a:custGeom>
            <a:avLst/>
            <a:gdLst/>
            <a:ahLst/>
            <a:cxnLst/>
            <a:rect l="l" t="t" r="r" b="b"/>
            <a:pathLst>
              <a:path w="2866122" h="5143500" extrusionOk="0">
                <a:moveTo>
                  <a:pt x="620587" y="0"/>
                </a:moveTo>
                <a:lnTo>
                  <a:pt x="2866122" y="0"/>
                </a:lnTo>
                <a:lnTo>
                  <a:pt x="2866122" y="5143500"/>
                </a:lnTo>
                <a:lnTo>
                  <a:pt x="598825" y="5143500"/>
                </a:lnTo>
                <a:lnTo>
                  <a:pt x="452335" y="4839406"/>
                </a:lnTo>
                <a:cubicBezTo>
                  <a:pt x="161065" y="4150767"/>
                  <a:pt x="0" y="3393649"/>
                  <a:pt x="0" y="2598911"/>
                </a:cubicBezTo>
                <a:cubicBezTo>
                  <a:pt x="0" y="1704832"/>
                  <a:pt x="203849" y="858363"/>
                  <a:pt x="567604" y="103448"/>
                </a:cubicBez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5" name="Google Shape;425;p53"/>
          <p:cNvSpPr/>
          <p:nvPr/>
        </p:nvSpPr>
        <p:spPr>
          <a:xfrm>
            <a:off x="4808097" y="0"/>
            <a:ext cx="2059528" cy="5143500"/>
          </a:xfrm>
          <a:custGeom>
            <a:avLst/>
            <a:gdLst/>
            <a:ahLst/>
            <a:cxnLst/>
            <a:rect l="l" t="t" r="r" b="b"/>
            <a:pathLst>
              <a:path w="2059528" h="5143500" extrusionOk="0">
                <a:moveTo>
                  <a:pt x="777141" y="0"/>
                </a:moveTo>
                <a:lnTo>
                  <a:pt x="2059528" y="0"/>
                </a:lnTo>
                <a:lnTo>
                  <a:pt x="2059528" y="5143500"/>
                </a:lnTo>
                <a:lnTo>
                  <a:pt x="744141" y="5143500"/>
                </a:lnTo>
                <a:lnTo>
                  <a:pt x="572971" y="4861746"/>
                </a:lnTo>
                <a:cubicBezTo>
                  <a:pt x="207561" y="4189088"/>
                  <a:pt x="0" y="3418238"/>
                  <a:pt x="0" y="2598910"/>
                </a:cubicBezTo>
                <a:cubicBezTo>
                  <a:pt x="0" y="1779582"/>
                  <a:pt x="207562" y="1008733"/>
                  <a:pt x="572971" y="33607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6" name="Google Shape;426;p53"/>
          <p:cNvSpPr/>
          <p:nvPr/>
        </p:nvSpPr>
        <p:spPr>
          <a:xfrm>
            <a:off x="5659762" y="1"/>
            <a:ext cx="1207863" cy="5143499"/>
          </a:xfrm>
          <a:custGeom>
            <a:avLst/>
            <a:gdLst/>
            <a:ahLst/>
            <a:cxnLst/>
            <a:rect l="l" t="t" r="r" b="b"/>
            <a:pathLst>
              <a:path w="1207863" h="5143499" extrusionOk="0">
                <a:moveTo>
                  <a:pt x="1033151" y="0"/>
                </a:moveTo>
                <a:lnTo>
                  <a:pt x="1207863" y="0"/>
                </a:lnTo>
                <a:lnTo>
                  <a:pt x="1207863" y="6102"/>
                </a:lnTo>
                <a:lnTo>
                  <a:pt x="1207863" y="2568742"/>
                </a:lnTo>
                <a:lnTo>
                  <a:pt x="1207863" y="5143499"/>
                </a:lnTo>
                <a:lnTo>
                  <a:pt x="983780" y="5143499"/>
                </a:lnTo>
                <a:lnTo>
                  <a:pt x="867587" y="5015655"/>
                </a:lnTo>
                <a:cubicBezTo>
                  <a:pt x="325588" y="4358902"/>
                  <a:pt x="0" y="3516929"/>
                  <a:pt x="0" y="2598910"/>
                </a:cubicBezTo>
                <a:cubicBezTo>
                  <a:pt x="0" y="1680892"/>
                  <a:pt x="325588" y="838919"/>
                  <a:pt x="867587" y="18216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Section Detail - Lagoon">
  <p:cSld name="Section Detail - Lagoon">
    <p:bg>
      <p:bgPr>
        <a:solidFill>
          <a:schemeClr val="accent1"/>
        </a:solidFill>
        <a:effectLst/>
      </p:bgPr>
    </p:bg>
    <p:spTree>
      <p:nvGrpSpPr>
        <p:cNvPr id="1" name="Shape 427"/>
        <p:cNvGrpSpPr/>
        <p:nvPr/>
      </p:nvGrpSpPr>
      <p:grpSpPr>
        <a:xfrm>
          <a:off x="0" y="0"/>
          <a:ext cx="0" cy="0"/>
          <a:chOff x="0" y="0"/>
          <a:chExt cx="0" cy="0"/>
        </a:xfrm>
      </p:grpSpPr>
      <p:sp>
        <p:nvSpPr>
          <p:cNvPr id="428" name="Google Shape;428;p54"/>
          <p:cNvSpPr/>
          <p:nvPr/>
        </p:nvSpPr>
        <p:spPr>
          <a:xfrm>
            <a:off x="4001503" y="0"/>
            <a:ext cx="2866122" cy="5143500"/>
          </a:xfrm>
          <a:custGeom>
            <a:avLst/>
            <a:gdLst/>
            <a:ahLst/>
            <a:cxnLst/>
            <a:rect l="l" t="t" r="r" b="b"/>
            <a:pathLst>
              <a:path w="2866122" h="5143500" extrusionOk="0">
                <a:moveTo>
                  <a:pt x="620587" y="0"/>
                </a:moveTo>
                <a:lnTo>
                  <a:pt x="2866122" y="0"/>
                </a:lnTo>
                <a:lnTo>
                  <a:pt x="2866122" y="5143500"/>
                </a:lnTo>
                <a:lnTo>
                  <a:pt x="598825" y="5143500"/>
                </a:lnTo>
                <a:lnTo>
                  <a:pt x="452335" y="4839406"/>
                </a:lnTo>
                <a:cubicBezTo>
                  <a:pt x="161065" y="4150767"/>
                  <a:pt x="0" y="3393649"/>
                  <a:pt x="0" y="2598911"/>
                </a:cubicBezTo>
                <a:cubicBezTo>
                  <a:pt x="0" y="1704832"/>
                  <a:pt x="203849" y="858363"/>
                  <a:pt x="567604" y="103448"/>
                </a:cubicBez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9" name="Google Shape;429;p54"/>
          <p:cNvSpPr/>
          <p:nvPr/>
        </p:nvSpPr>
        <p:spPr>
          <a:xfrm>
            <a:off x="4808097" y="0"/>
            <a:ext cx="2059528" cy="5143500"/>
          </a:xfrm>
          <a:custGeom>
            <a:avLst/>
            <a:gdLst/>
            <a:ahLst/>
            <a:cxnLst/>
            <a:rect l="l" t="t" r="r" b="b"/>
            <a:pathLst>
              <a:path w="2059528" h="5143500" extrusionOk="0">
                <a:moveTo>
                  <a:pt x="777141" y="0"/>
                </a:moveTo>
                <a:lnTo>
                  <a:pt x="2059528" y="0"/>
                </a:lnTo>
                <a:lnTo>
                  <a:pt x="2059528" y="5143500"/>
                </a:lnTo>
                <a:lnTo>
                  <a:pt x="744141" y="5143500"/>
                </a:lnTo>
                <a:lnTo>
                  <a:pt x="572971" y="4861746"/>
                </a:lnTo>
                <a:cubicBezTo>
                  <a:pt x="207561" y="4189088"/>
                  <a:pt x="0" y="3418238"/>
                  <a:pt x="0" y="2598910"/>
                </a:cubicBezTo>
                <a:cubicBezTo>
                  <a:pt x="0" y="1779582"/>
                  <a:pt x="207562" y="1008733"/>
                  <a:pt x="572971" y="33607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30" name="Google Shape;430;p54"/>
          <p:cNvSpPr/>
          <p:nvPr/>
        </p:nvSpPr>
        <p:spPr>
          <a:xfrm>
            <a:off x="5659762" y="1"/>
            <a:ext cx="1207863" cy="5143499"/>
          </a:xfrm>
          <a:custGeom>
            <a:avLst/>
            <a:gdLst/>
            <a:ahLst/>
            <a:cxnLst/>
            <a:rect l="l" t="t" r="r" b="b"/>
            <a:pathLst>
              <a:path w="1207863" h="5143499" extrusionOk="0">
                <a:moveTo>
                  <a:pt x="1033151" y="0"/>
                </a:moveTo>
                <a:lnTo>
                  <a:pt x="1207863" y="0"/>
                </a:lnTo>
                <a:lnTo>
                  <a:pt x="1207863" y="6102"/>
                </a:lnTo>
                <a:lnTo>
                  <a:pt x="1207863" y="2568742"/>
                </a:lnTo>
                <a:lnTo>
                  <a:pt x="1207863" y="5143499"/>
                </a:lnTo>
                <a:lnTo>
                  <a:pt x="983780" y="5143499"/>
                </a:lnTo>
                <a:lnTo>
                  <a:pt x="867587" y="5015655"/>
                </a:lnTo>
                <a:cubicBezTo>
                  <a:pt x="325588" y="4358902"/>
                  <a:pt x="0" y="3516929"/>
                  <a:pt x="0" y="2598910"/>
                </a:cubicBezTo>
                <a:cubicBezTo>
                  <a:pt x="0" y="1680892"/>
                  <a:pt x="325588" y="838919"/>
                  <a:pt x="867587" y="18216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31" name="Google Shape;431;p54"/>
          <p:cNvSpPr txBox="1">
            <a:spLocks noGrp="1"/>
          </p:cNvSpPr>
          <p:nvPr>
            <p:ph type="ctrTitle"/>
          </p:nvPr>
        </p:nvSpPr>
        <p:spPr>
          <a:xfrm>
            <a:off x="431006" y="1314269"/>
            <a:ext cx="2524125" cy="2859694"/>
          </a:xfrm>
          <a:prstGeom prst="rect">
            <a:avLst/>
          </a:prstGeom>
          <a:noFill/>
          <a:ln>
            <a:noFill/>
          </a:ln>
        </p:spPr>
        <p:txBody>
          <a:bodyPr spcFirstLastPara="1" wrap="square" lIns="0" tIns="0" rIns="91425" bIns="45700" anchor="t" anchorCtr="0">
            <a:noAutofit/>
          </a:bodyPr>
          <a:lstStyle>
            <a:lvl1pPr lvl="0" algn="l">
              <a:lnSpc>
                <a:spcPct val="90000"/>
              </a:lnSpc>
              <a:spcBef>
                <a:spcPts val="0"/>
              </a:spcBef>
              <a:spcAft>
                <a:spcPts val="0"/>
              </a:spcAft>
              <a:buSzPts val="24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2" name="Google Shape;432;p54"/>
          <p:cNvSpPr/>
          <p:nvPr/>
        </p:nvSpPr>
        <p:spPr>
          <a:xfrm rot="-5400000">
            <a:off x="2830403" y="828676"/>
            <a:ext cx="4569047" cy="3486149"/>
          </a:xfrm>
          <a:prstGeom prst="round2SameRect">
            <a:avLst>
              <a:gd name="adj1" fmla="val 2244"/>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Montserrat"/>
              <a:buNone/>
            </a:pPr>
            <a:endParaRPr sz="900" b="1" i="0" u="none" strike="noStrike" cap="none">
              <a:solidFill>
                <a:schemeClr val="dk1"/>
              </a:solidFill>
              <a:latin typeface="Arial"/>
              <a:ea typeface="Arial"/>
              <a:cs typeface="Arial"/>
              <a:sym typeface="Arial"/>
            </a:endParaRPr>
          </a:p>
        </p:txBody>
      </p:sp>
      <p:sp>
        <p:nvSpPr>
          <p:cNvPr id="433" name="Google Shape;433;p54"/>
          <p:cNvSpPr txBox="1">
            <a:spLocks noGrp="1"/>
          </p:cNvSpPr>
          <p:nvPr>
            <p:ph type="body" idx="1"/>
          </p:nvPr>
        </p:nvSpPr>
        <p:spPr>
          <a:xfrm>
            <a:off x="3775329" y="1035272"/>
            <a:ext cx="2571750" cy="2955798"/>
          </a:xfrm>
          <a:prstGeom prst="rect">
            <a:avLst/>
          </a:prstGeom>
          <a:noFill/>
          <a:ln>
            <a:noFill/>
          </a:ln>
        </p:spPr>
        <p:txBody>
          <a:bodyPr spcFirstLastPara="1" wrap="square" lIns="0" tIns="0" rIns="0" bIns="0" anchor="t" anchorCtr="0">
            <a:noAutofit/>
          </a:bodyPr>
          <a:lstStyle>
            <a:lvl1pPr marL="457200" lvl="0" indent="-276225" algn="l">
              <a:lnSpc>
                <a:spcPct val="100000"/>
              </a:lnSpc>
              <a:spcBef>
                <a:spcPts val="0"/>
              </a:spcBef>
              <a:spcAft>
                <a:spcPts val="0"/>
              </a:spcAft>
              <a:buSzPts val="750"/>
              <a:buChar char="▶"/>
              <a:defRPr sz="1000"/>
            </a:lvl1pPr>
            <a:lvl2pPr marL="914400" lvl="1" indent="-271463" algn="l">
              <a:lnSpc>
                <a:spcPct val="100000"/>
              </a:lnSpc>
              <a:spcBef>
                <a:spcPts val="0"/>
              </a:spcBef>
              <a:spcAft>
                <a:spcPts val="0"/>
              </a:spcAft>
              <a:buSzPts val="675"/>
              <a:buChar char="▶"/>
              <a:defRPr sz="900"/>
            </a:lvl2pPr>
            <a:lvl3pPr marL="1371600" lvl="2" indent="-277177" algn="l">
              <a:lnSpc>
                <a:spcPct val="110000"/>
              </a:lnSpc>
              <a:spcBef>
                <a:spcPts val="113"/>
              </a:spcBef>
              <a:spcAft>
                <a:spcPts val="0"/>
              </a:spcAft>
              <a:buSzPts val="765"/>
              <a:buChar char="▪"/>
              <a:defRPr sz="900"/>
            </a:lvl3pPr>
            <a:lvl4pPr marL="1828800" lvl="3" indent="-271780" algn="l">
              <a:lnSpc>
                <a:spcPct val="100000"/>
              </a:lnSpc>
              <a:spcBef>
                <a:spcPts val="113"/>
              </a:spcBef>
              <a:spcAft>
                <a:spcPts val="0"/>
              </a:spcAft>
              <a:buSzPts val="680"/>
              <a:buChar char="▪"/>
              <a:defRPr/>
            </a:lvl4pPr>
            <a:lvl5pPr marL="2286000" lvl="4" indent="-228600" algn="l">
              <a:lnSpc>
                <a:spcPct val="100000"/>
              </a:lnSpc>
              <a:spcBef>
                <a:spcPts val="75"/>
              </a:spcBef>
              <a:spcAft>
                <a:spcPts val="0"/>
              </a:spcAft>
              <a:buSzPts val="850"/>
              <a:buFont typeface="Arial"/>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434" name="Google Shape;434;p54"/>
          <p:cNvSpPr txBox="1">
            <a:spLocks noGrp="1"/>
          </p:cNvSpPr>
          <p:nvPr>
            <p:ph type="ftr" idx="11"/>
          </p:nvPr>
        </p:nvSpPr>
        <p:spPr>
          <a:xfrm>
            <a:off x="3775330" y="4362453"/>
            <a:ext cx="2754272" cy="144127"/>
          </a:xfrm>
          <a:prstGeom prst="rect">
            <a:avLst/>
          </a:prstGeom>
          <a:noFill/>
          <a:ln>
            <a:noFill/>
          </a:ln>
        </p:spPr>
        <p:txBody>
          <a:bodyPr spcFirstLastPara="1" wrap="square" lIns="0" tIns="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525" b="0" i="1"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35" name="Google Shape;435;p54"/>
          <p:cNvSpPr txBox="1">
            <a:spLocks noGrp="1"/>
          </p:cNvSpPr>
          <p:nvPr>
            <p:ph type="body" idx="2"/>
          </p:nvPr>
        </p:nvSpPr>
        <p:spPr>
          <a:xfrm>
            <a:off x="431006" y="1035272"/>
            <a:ext cx="2524125" cy="223468"/>
          </a:xfrm>
          <a:prstGeom prst="rect">
            <a:avLst/>
          </a:prstGeom>
          <a:noFill/>
          <a:ln>
            <a:noFill/>
          </a:ln>
        </p:spPr>
        <p:txBody>
          <a:bodyPr spcFirstLastPara="1" wrap="square" lIns="0" tIns="45700" rIns="91425" bIns="45700" anchor="b" anchorCtr="0">
            <a:normAutofit/>
          </a:bodyPr>
          <a:lstStyle>
            <a:lvl1pPr marL="457200" lvl="0" indent="-228600" algn="l">
              <a:lnSpc>
                <a:spcPct val="100000"/>
              </a:lnSpc>
              <a:spcBef>
                <a:spcPts val="0"/>
              </a:spcBef>
              <a:spcAft>
                <a:spcPts val="0"/>
              </a:spcAft>
              <a:buSzPts val="900"/>
              <a:buNone/>
              <a:defRPr sz="1200" b="1">
                <a:solidFill>
                  <a:schemeClr val="lt1"/>
                </a:solidFill>
                <a:latin typeface="Calibri"/>
                <a:ea typeface="Calibri"/>
                <a:cs typeface="Calibri"/>
                <a:sym typeface="Calibri"/>
              </a:defRPr>
            </a:lvl1pPr>
            <a:lvl2pPr marL="914400" lvl="1" indent="-228600" algn="l">
              <a:lnSpc>
                <a:spcPct val="100000"/>
              </a:lnSpc>
              <a:spcBef>
                <a:spcPts val="0"/>
              </a:spcBef>
              <a:spcAft>
                <a:spcPts val="0"/>
              </a:spcAft>
              <a:buSzPts val="1125"/>
              <a:buNone/>
              <a:defRPr sz="1500">
                <a:solidFill>
                  <a:srgbClr val="898989"/>
                </a:solidFill>
              </a:defRPr>
            </a:lvl2pPr>
            <a:lvl3pPr marL="1371600" lvl="2" indent="-228600" algn="l">
              <a:lnSpc>
                <a:spcPct val="100000"/>
              </a:lnSpc>
              <a:spcBef>
                <a:spcPts val="113"/>
              </a:spcBef>
              <a:spcAft>
                <a:spcPts val="0"/>
              </a:spcAft>
              <a:buSzPts val="1148"/>
              <a:buNone/>
              <a:defRPr sz="1350">
                <a:solidFill>
                  <a:srgbClr val="898989"/>
                </a:solidFill>
              </a:defRPr>
            </a:lvl3pPr>
            <a:lvl4pPr marL="1828800" lvl="3" indent="-228600" algn="l">
              <a:lnSpc>
                <a:spcPct val="100000"/>
              </a:lnSpc>
              <a:spcBef>
                <a:spcPts val="113"/>
              </a:spcBef>
              <a:spcAft>
                <a:spcPts val="0"/>
              </a:spcAft>
              <a:buSzPts val="1020"/>
              <a:buNone/>
              <a:defRPr sz="1200">
                <a:solidFill>
                  <a:srgbClr val="898989"/>
                </a:solidFill>
              </a:defRPr>
            </a:lvl4pPr>
            <a:lvl5pPr marL="2286000" lvl="4" indent="-228600" algn="l">
              <a:lnSpc>
                <a:spcPct val="100000"/>
              </a:lnSpc>
              <a:spcBef>
                <a:spcPts val="75"/>
              </a:spcBef>
              <a:spcAft>
                <a:spcPts val="0"/>
              </a:spcAft>
              <a:buSzPts val="1020"/>
              <a:buFont typeface="Arial"/>
              <a:buNone/>
              <a:defRPr sz="1200">
                <a:solidFill>
                  <a:srgbClr val="898989"/>
                </a:solidFill>
              </a:defRPr>
            </a:lvl5pPr>
            <a:lvl6pPr marL="2743200" lvl="5" indent="-228600" algn="l">
              <a:lnSpc>
                <a:spcPct val="100000"/>
              </a:lnSpc>
              <a:spcBef>
                <a:spcPts val="225"/>
              </a:spcBef>
              <a:spcAft>
                <a:spcPts val="0"/>
              </a:spcAft>
              <a:buSzPts val="1200"/>
              <a:buNone/>
              <a:defRPr sz="1200">
                <a:solidFill>
                  <a:srgbClr val="898989"/>
                </a:solidFill>
              </a:defRPr>
            </a:lvl6pPr>
            <a:lvl7pPr marL="3200400" lvl="6" indent="-228600" algn="l">
              <a:lnSpc>
                <a:spcPct val="100000"/>
              </a:lnSpc>
              <a:spcBef>
                <a:spcPts val="225"/>
              </a:spcBef>
              <a:spcAft>
                <a:spcPts val="0"/>
              </a:spcAft>
              <a:buSzPts val="1200"/>
              <a:buNone/>
              <a:defRPr sz="1200">
                <a:solidFill>
                  <a:srgbClr val="898989"/>
                </a:solidFill>
              </a:defRPr>
            </a:lvl7pPr>
            <a:lvl8pPr marL="3657600" lvl="7" indent="-228600" algn="l">
              <a:lnSpc>
                <a:spcPct val="100000"/>
              </a:lnSpc>
              <a:spcBef>
                <a:spcPts val="225"/>
              </a:spcBef>
              <a:spcAft>
                <a:spcPts val="0"/>
              </a:spcAft>
              <a:buSzPts val="1200"/>
              <a:buNone/>
              <a:defRPr sz="1200">
                <a:solidFill>
                  <a:srgbClr val="898989"/>
                </a:solidFill>
              </a:defRPr>
            </a:lvl8pPr>
            <a:lvl9pPr marL="4114800" lvl="8" indent="-228600" algn="l">
              <a:lnSpc>
                <a:spcPct val="100000"/>
              </a:lnSpc>
              <a:spcBef>
                <a:spcPts val="225"/>
              </a:spcBef>
              <a:spcAft>
                <a:spcPts val="0"/>
              </a:spcAft>
              <a:buSzPts val="1200"/>
              <a:buNone/>
              <a:defRPr sz="1200">
                <a:solidFill>
                  <a:srgbClr val="898989"/>
                </a:solidFill>
              </a:defRPr>
            </a:lvl9pPr>
          </a:lstStyle>
          <a:p>
            <a:endParaRPr/>
          </a:p>
        </p:txBody>
      </p:sp>
    </p:spTree>
  </p:cSld>
  <p:clrMapOvr>
    <a:masterClrMapping/>
  </p:clrMapOvr>
  <p:transition spd="slow">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Detail - Azure">
  <p:cSld name="Section Detail - Azure">
    <p:bg>
      <p:bgPr>
        <a:solidFill>
          <a:schemeClr val="accent2"/>
        </a:solidFill>
        <a:effectLst/>
      </p:bgPr>
    </p:bg>
    <p:spTree>
      <p:nvGrpSpPr>
        <p:cNvPr id="1" name="Shape 436"/>
        <p:cNvGrpSpPr/>
        <p:nvPr/>
      </p:nvGrpSpPr>
      <p:grpSpPr>
        <a:xfrm>
          <a:off x="0" y="0"/>
          <a:ext cx="0" cy="0"/>
          <a:chOff x="0" y="0"/>
          <a:chExt cx="0" cy="0"/>
        </a:xfrm>
      </p:grpSpPr>
      <p:sp>
        <p:nvSpPr>
          <p:cNvPr id="437" name="Google Shape;437;p55"/>
          <p:cNvSpPr/>
          <p:nvPr/>
        </p:nvSpPr>
        <p:spPr>
          <a:xfrm>
            <a:off x="4001503" y="0"/>
            <a:ext cx="2866122" cy="5143500"/>
          </a:xfrm>
          <a:custGeom>
            <a:avLst/>
            <a:gdLst/>
            <a:ahLst/>
            <a:cxnLst/>
            <a:rect l="l" t="t" r="r" b="b"/>
            <a:pathLst>
              <a:path w="2866122" h="5143500" extrusionOk="0">
                <a:moveTo>
                  <a:pt x="620587" y="0"/>
                </a:moveTo>
                <a:lnTo>
                  <a:pt x="2866122" y="0"/>
                </a:lnTo>
                <a:lnTo>
                  <a:pt x="2866122" y="5143500"/>
                </a:lnTo>
                <a:lnTo>
                  <a:pt x="598825" y="5143500"/>
                </a:lnTo>
                <a:lnTo>
                  <a:pt x="452335" y="4839406"/>
                </a:lnTo>
                <a:cubicBezTo>
                  <a:pt x="161065" y="4150767"/>
                  <a:pt x="0" y="3393649"/>
                  <a:pt x="0" y="2598911"/>
                </a:cubicBezTo>
                <a:cubicBezTo>
                  <a:pt x="0" y="1704832"/>
                  <a:pt x="203849" y="858363"/>
                  <a:pt x="567604" y="103448"/>
                </a:cubicBez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38" name="Google Shape;438;p55"/>
          <p:cNvSpPr/>
          <p:nvPr/>
        </p:nvSpPr>
        <p:spPr>
          <a:xfrm>
            <a:off x="4808097" y="0"/>
            <a:ext cx="2059528" cy="5143500"/>
          </a:xfrm>
          <a:custGeom>
            <a:avLst/>
            <a:gdLst/>
            <a:ahLst/>
            <a:cxnLst/>
            <a:rect l="l" t="t" r="r" b="b"/>
            <a:pathLst>
              <a:path w="2059528" h="5143500" extrusionOk="0">
                <a:moveTo>
                  <a:pt x="777141" y="0"/>
                </a:moveTo>
                <a:lnTo>
                  <a:pt x="2059528" y="0"/>
                </a:lnTo>
                <a:lnTo>
                  <a:pt x="2059528" y="5143500"/>
                </a:lnTo>
                <a:lnTo>
                  <a:pt x="744141" y="5143500"/>
                </a:lnTo>
                <a:lnTo>
                  <a:pt x="572971" y="4861746"/>
                </a:lnTo>
                <a:cubicBezTo>
                  <a:pt x="207561" y="4189088"/>
                  <a:pt x="0" y="3418238"/>
                  <a:pt x="0" y="2598910"/>
                </a:cubicBezTo>
                <a:cubicBezTo>
                  <a:pt x="0" y="1779582"/>
                  <a:pt x="207562" y="1008733"/>
                  <a:pt x="572971" y="33607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39" name="Google Shape;439;p55"/>
          <p:cNvSpPr/>
          <p:nvPr/>
        </p:nvSpPr>
        <p:spPr>
          <a:xfrm>
            <a:off x="5659762" y="1"/>
            <a:ext cx="1207863" cy="5143499"/>
          </a:xfrm>
          <a:custGeom>
            <a:avLst/>
            <a:gdLst/>
            <a:ahLst/>
            <a:cxnLst/>
            <a:rect l="l" t="t" r="r" b="b"/>
            <a:pathLst>
              <a:path w="1207863" h="5143499" extrusionOk="0">
                <a:moveTo>
                  <a:pt x="1033151" y="0"/>
                </a:moveTo>
                <a:lnTo>
                  <a:pt x="1207863" y="0"/>
                </a:lnTo>
                <a:lnTo>
                  <a:pt x="1207863" y="6102"/>
                </a:lnTo>
                <a:lnTo>
                  <a:pt x="1207863" y="2568742"/>
                </a:lnTo>
                <a:lnTo>
                  <a:pt x="1207863" y="5143499"/>
                </a:lnTo>
                <a:lnTo>
                  <a:pt x="983780" y="5143499"/>
                </a:lnTo>
                <a:lnTo>
                  <a:pt x="867587" y="5015655"/>
                </a:lnTo>
                <a:cubicBezTo>
                  <a:pt x="325588" y="4358902"/>
                  <a:pt x="0" y="3516929"/>
                  <a:pt x="0" y="2598910"/>
                </a:cubicBezTo>
                <a:cubicBezTo>
                  <a:pt x="0" y="1680892"/>
                  <a:pt x="325588" y="838919"/>
                  <a:pt x="867587" y="18216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40" name="Google Shape;440;p55"/>
          <p:cNvSpPr txBox="1">
            <a:spLocks noGrp="1"/>
          </p:cNvSpPr>
          <p:nvPr>
            <p:ph type="ctrTitle"/>
          </p:nvPr>
        </p:nvSpPr>
        <p:spPr>
          <a:xfrm>
            <a:off x="431006" y="1314269"/>
            <a:ext cx="2524125" cy="2859694"/>
          </a:xfrm>
          <a:prstGeom prst="rect">
            <a:avLst/>
          </a:prstGeom>
          <a:noFill/>
          <a:ln>
            <a:noFill/>
          </a:ln>
        </p:spPr>
        <p:txBody>
          <a:bodyPr spcFirstLastPara="1" wrap="square" lIns="0" tIns="0" rIns="91425" bIns="45700" anchor="t" anchorCtr="0">
            <a:noAutofit/>
          </a:bodyPr>
          <a:lstStyle>
            <a:lvl1pPr lvl="0" algn="l">
              <a:lnSpc>
                <a:spcPct val="90000"/>
              </a:lnSpc>
              <a:spcBef>
                <a:spcPts val="0"/>
              </a:spcBef>
              <a:spcAft>
                <a:spcPts val="0"/>
              </a:spcAft>
              <a:buSzPts val="24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1" name="Google Shape;441;p55"/>
          <p:cNvSpPr/>
          <p:nvPr/>
        </p:nvSpPr>
        <p:spPr>
          <a:xfrm rot="-5400000">
            <a:off x="2830403" y="828676"/>
            <a:ext cx="4569047" cy="3486149"/>
          </a:xfrm>
          <a:prstGeom prst="round2SameRect">
            <a:avLst>
              <a:gd name="adj1" fmla="val 2244"/>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Montserrat"/>
              <a:buNone/>
            </a:pPr>
            <a:endParaRPr sz="900" b="1" i="0" u="none" strike="noStrike" cap="none">
              <a:solidFill>
                <a:schemeClr val="dk1"/>
              </a:solidFill>
              <a:latin typeface="Arial"/>
              <a:ea typeface="Arial"/>
              <a:cs typeface="Arial"/>
              <a:sym typeface="Arial"/>
            </a:endParaRPr>
          </a:p>
        </p:txBody>
      </p:sp>
      <p:sp>
        <p:nvSpPr>
          <p:cNvPr id="442" name="Google Shape;442;p55"/>
          <p:cNvSpPr txBox="1">
            <a:spLocks noGrp="1"/>
          </p:cNvSpPr>
          <p:nvPr>
            <p:ph type="body" idx="1"/>
          </p:nvPr>
        </p:nvSpPr>
        <p:spPr>
          <a:xfrm>
            <a:off x="3775329" y="1035272"/>
            <a:ext cx="2571750" cy="2955798"/>
          </a:xfrm>
          <a:prstGeom prst="rect">
            <a:avLst/>
          </a:prstGeom>
          <a:noFill/>
          <a:ln>
            <a:noFill/>
          </a:ln>
        </p:spPr>
        <p:txBody>
          <a:bodyPr spcFirstLastPara="1" wrap="square" lIns="0" tIns="0" rIns="0" bIns="0" anchor="t" anchorCtr="0">
            <a:noAutofit/>
          </a:bodyPr>
          <a:lstStyle>
            <a:lvl1pPr marL="457200" lvl="0" indent="-276225" algn="l">
              <a:lnSpc>
                <a:spcPct val="100000"/>
              </a:lnSpc>
              <a:spcBef>
                <a:spcPts val="0"/>
              </a:spcBef>
              <a:spcAft>
                <a:spcPts val="0"/>
              </a:spcAft>
              <a:buSzPts val="750"/>
              <a:buChar char="▶"/>
              <a:defRPr sz="1000"/>
            </a:lvl1pPr>
            <a:lvl2pPr marL="914400" lvl="1" indent="-271463" algn="l">
              <a:lnSpc>
                <a:spcPct val="100000"/>
              </a:lnSpc>
              <a:spcBef>
                <a:spcPts val="0"/>
              </a:spcBef>
              <a:spcAft>
                <a:spcPts val="0"/>
              </a:spcAft>
              <a:buSzPts val="675"/>
              <a:buChar char="▶"/>
              <a:defRPr sz="900"/>
            </a:lvl2pPr>
            <a:lvl3pPr marL="1371600" lvl="2" indent="-277177" algn="l">
              <a:lnSpc>
                <a:spcPct val="110000"/>
              </a:lnSpc>
              <a:spcBef>
                <a:spcPts val="113"/>
              </a:spcBef>
              <a:spcAft>
                <a:spcPts val="0"/>
              </a:spcAft>
              <a:buSzPts val="765"/>
              <a:buChar char="▪"/>
              <a:defRPr sz="900"/>
            </a:lvl3pPr>
            <a:lvl4pPr marL="1828800" lvl="3" indent="-271780" algn="l">
              <a:lnSpc>
                <a:spcPct val="100000"/>
              </a:lnSpc>
              <a:spcBef>
                <a:spcPts val="113"/>
              </a:spcBef>
              <a:spcAft>
                <a:spcPts val="0"/>
              </a:spcAft>
              <a:buSzPts val="680"/>
              <a:buChar char="▪"/>
              <a:defRPr/>
            </a:lvl4pPr>
            <a:lvl5pPr marL="2286000" lvl="4" indent="-228600" algn="l">
              <a:lnSpc>
                <a:spcPct val="100000"/>
              </a:lnSpc>
              <a:spcBef>
                <a:spcPts val="75"/>
              </a:spcBef>
              <a:spcAft>
                <a:spcPts val="0"/>
              </a:spcAft>
              <a:buSzPts val="850"/>
              <a:buFont typeface="Arial"/>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443" name="Google Shape;443;p55"/>
          <p:cNvSpPr txBox="1">
            <a:spLocks noGrp="1"/>
          </p:cNvSpPr>
          <p:nvPr>
            <p:ph type="ftr" idx="11"/>
          </p:nvPr>
        </p:nvSpPr>
        <p:spPr>
          <a:xfrm>
            <a:off x="3775330" y="4362453"/>
            <a:ext cx="2754272" cy="144127"/>
          </a:xfrm>
          <a:prstGeom prst="rect">
            <a:avLst/>
          </a:prstGeom>
          <a:noFill/>
          <a:ln>
            <a:noFill/>
          </a:ln>
        </p:spPr>
        <p:txBody>
          <a:bodyPr spcFirstLastPara="1" wrap="square" lIns="0" tIns="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525" b="0" i="1"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4" name="Google Shape;444;p55"/>
          <p:cNvSpPr txBox="1">
            <a:spLocks noGrp="1"/>
          </p:cNvSpPr>
          <p:nvPr>
            <p:ph type="body" idx="2"/>
          </p:nvPr>
        </p:nvSpPr>
        <p:spPr>
          <a:xfrm>
            <a:off x="431006" y="1035272"/>
            <a:ext cx="2524125" cy="223468"/>
          </a:xfrm>
          <a:prstGeom prst="rect">
            <a:avLst/>
          </a:prstGeom>
          <a:noFill/>
          <a:ln>
            <a:noFill/>
          </a:ln>
        </p:spPr>
        <p:txBody>
          <a:bodyPr spcFirstLastPara="1" wrap="square" lIns="0" tIns="45700" rIns="91425" bIns="45700" anchor="b" anchorCtr="0">
            <a:normAutofit/>
          </a:bodyPr>
          <a:lstStyle>
            <a:lvl1pPr marL="457200" lvl="0" indent="-228600" algn="l">
              <a:lnSpc>
                <a:spcPct val="100000"/>
              </a:lnSpc>
              <a:spcBef>
                <a:spcPts val="0"/>
              </a:spcBef>
              <a:spcAft>
                <a:spcPts val="0"/>
              </a:spcAft>
              <a:buSzPts val="900"/>
              <a:buNone/>
              <a:defRPr sz="1200" b="1">
                <a:solidFill>
                  <a:schemeClr val="lt1"/>
                </a:solidFill>
                <a:latin typeface="Calibri"/>
                <a:ea typeface="Calibri"/>
                <a:cs typeface="Calibri"/>
                <a:sym typeface="Calibri"/>
              </a:defRPr>
            </a:lvl1pPr>
            <a:lvl2pPr marL="914400" lvl="1" indent="-228600" algn="l">
              <a:lnSpc>
                <a:spcPct val="100000"/>
              </a:lnSpc>
              <a:spcBef>
                <a:spcPts val="0"/>
              </a:spcBef>
              <a:spcAft>
                <a:spcPts val="0"/>
              </a:spcAft>
              <a:buSzPts val="1125"/>
              <a:buNone/>
              <a:defRPr sz="1500">
                <a:solidFill>
                  <a:srgbClr val="898989"/>
                </a:solidFill>
              </a:defRPr>
            </a:lvl2pPr>
            <a:lvl3pPr marL="1371600" lvl="2" indent="-228600" algn="l">
              <a:lnSpc>
                <a:spcPct val="100000"/>
              </a:lnSpc>
              <a:spcBef>
                <a:spcPts val="113"/>
              </a:spcBef>
              <a:spcAft>
                <a:spcPts val="0"/>
              </a:spcAft>
              <a:buSzPts val="1148"/>
              <a:buNone/>
              <a:defRPr sz="1350">
                <a:solidFill>
                  <a:srgbClr val="898989"/>
                </a:solidFill>
              </a:defRPr>
            </a:lvl3pPr>
            <a:lvl4pPr marL="1828800" lvl="3" indent="-228600" algn="l">
              <a:lnSpc>
                <a:spcPct val="100000"/>
              </a:lnSpc>
              <a:spcBef>
                <a:spcPts val="113"/>
              </a:spcBef>
              <a:spcAft>
                <a:spcPts val="0"/>
              </a:spcAft>
              <a:buSzPts val="1020"/>
              <a:buNone/>
              <a:defRPr sz="1200">
                <a:solidFill>
                  <a:srgbClr val="898989"/>
                </a:solidFill>
              </a:defRPr>
            </a:lvl4pPr>
            <a:lvl5pPr marL="2286000" lvl="4" indent="-228600" algn="l">
              <a:lnSpc>
                <a:spcPct val="100000"/>
              </a:lnSpc>
              <a:spcBef>
                <a:spcPts val="75"/>
              </a:spcBef>
              <a:spcAft>
                <a:spcPts val="0"/>
              </a:spcAft>
              <a:buSzPts val="1020"/>
              <a:buFont typeface="Arial"/>
              <a:buNone/>
              <a:defRPr sz="1200">
                <a:solidFill>
                  <a:srgbClr val="898989"/>
                </a:solidFill>
              </a:defRPr>
            </a:lvl5pPr>
            <a:lvl6pPr marL="2743200" lvl="5" indent="-228600" algn="l">
              <a:lnSpc>
                <a:spcPct val="100000"/>
              </a:lnSpc>
              <a:spcBef>
                <a:spcPts val="225"/>
              </a:spcBef>
              <a:spcAft>
                <a:spcPts val="0"/>
              </a:spcAft>
              <a:buSzPts val="1200"/>
              <a:buNone/>
              <a:defRPr sz="1200">
                <a:solidFill>
                  <a:srgbClr val="898989"/>
                </a:solidFill>
              </a:defRPr>
            </a:lvl6pPr>
            <a:lvl7pPr marL="3200400" lvl="6" indent="-228600" algn="l">
              <a:lnSpc>
                <a:spcPct val="100000"/>
              </a:lnSpc>
              <a:spcBef>
                <a:spcPts val="225"/>
              </a:spcBef>
              <a:spcAft>
                <a:spcPts val="0"/>
              </a:spcAft>
              <a:buSzPts val="1200"/>
              <a:buNone/>
              <a:defRPr sz="1200">
                <a:solidFill>
                  <a:srgbClr val="898989"/>
                </a:solidFill>
              </a:defRPr>
            </a:lvl7pPr>
            <a:lvl8pPr marL="3657600" lvl="7" indent="-228600" algn="l">
              <a:lnSpc>
                <a:spcPct val="100000"/>
              </a:lnSpc>
              <a:spcBef>
                <a:spcPts val="225"/>
              </a:spcBef>
              <a:spcAft>
                <a:spcPts val="0"/>
              </a:spcAft>
              <a:buSzPts val="1200"/>
              <a:buNone/>
              <a:defRPr sz="1200">
                <a:solidFill>
                  <a:srgbClr val="898989"/>
                </a:solidFill>
              </a:defRPr>
            </a:lvl8pPr>
            <a:lvl9pPr marL="4114800" lvl="8" indent="-228600" algn="l">
              <a:lnSpc>
                <a:spcPct val="100000"/>
              </a:lnSpc>
              <a:spcBef>
                <a:spcPts val="225"/>
              </a:spcBef>
              <a:spcAft>
                <a:spcPts val="0"/>
              </a:spcAft>
              <a:buSzPts val="1200"/>
              <a:buNone/>
              <a:defRPr sz="1200">
                <a:solidFill>
                  <a:srgbClr val="898989"/>
                </a:solidFill>
              </a:defRPr>
            </a:lvl9pPr>
          </a:lstStyle>
          <a:p>
            <a:endParaRPr/>
          </a:p>
        </p:txBody>
      </p:sp>
    </p:spTree>
  </p:cSld>
  <p:clrMapOvr>
    <a:masterClrMapping/>
  </p:clrMapOvr>
  <p:transition spd="slow">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Detail - Turquoise">
  <p:cSld name="Section Detail - Turquoise">
    <p:bg>
      <p:bgPr>
        <a:solidFill>
          <a:schemeClr val="accent3"/>
        </a:solidFill>
        <a:effectLst/>
      </p:bgPr>
    </p:bg>
    <p:spTree>
      <p:nvGrpSpPr>
        <p:cNvPr id="1" name="Shape 445"/>
        <p:cNvGrpSpPr/>
        <p:nvPr/>
      </p:nvGrpSpPr>
      <p:grpSpPr>
        <a:xfrm>
          <a:off x="0" y="0"/>
          <a:ext cx="0" cy="0"/>
          <a:chOff x="0" y="0"/>
          <a:chExt cx="0" cy="0"/>
        </a:xfrm>
      </p:grpSpPr>
      <p:sp>
        <p:nvSpPr>
          <p:cNvPr id="446" name="Google Shape;446;p56"/>
          <p:cNvSpPr/>
          <p:nvPr/>
        </p:nvSpPr>
        <p:spPr>
          <a:xfrm>
            <a:off x="4001503" y="0"/>
            <a:ext cx="2866122" cy="5143500"/>
          </a:xfrm>
          <a:custGeom>
            <a:avLst/>
            <a:gdLst/>
            <a:ahLst/>
            <a:cxnLst/>
            <a:rect l="l" t="t" r="r" b="b"/>
            <a:pathLst>
              <a:path w="2866122" h="5143500" extrusionOk="0">
                <a:moveTo>
                  <a:pt x="620587" y="0"/>
                </a:moveTo>
                <a:lnTo>
                  <a:pt x="2866122" y="0"/>
                </a:lnTo>
                <a:lnTo>
                  <a:pt x="2866122" y="5143500"/>
                </a:lnTo>
                <a:lnTo>
                  <a:pt x="598825" y="5143500"/>
                </a:lnTo>
                <a:lnTo>
                  <a:pt x="452335" y="4839406"/>
                </a:lnTo>
                <a:cubicBezTo>
                  <a:pt x="161065" y="4150767"/>
                  <a:pt x="0" y="3393649"/>
                  <a:pt x="0" y="2598911"/>
                </a:cubicBezTo>
                <a:cubicBezTo>
                  <a:pt x="0" y="1704832"/>
                  <a:pt x="203849" y="858363"/>
                  <a:pt x="567604" y="103448"/>
                </a:cubicBez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47" name="Google Shape;447;p56"/>
          <p:cNvSpPr/>
          <p:nvPr/>
        </p:nvSpPr>
        <p:spPr>
          <a:xfrm>
            <a:off x="4808097" y="0"/>
            <a:ext cx="2059528" cy="5143500"/>
          </a:xfrm>
          <a:custGeom>
            <a:avLst/>
            <a:gdLst/>
            <a:ahLst/>
            <a:cxnLst/>
            <a:rect l="l" t="t" r="r" b="b"/>
            <a:pathLst>
              <a:path w="2059528" h="5143500" extrusionOk="0">
                <a:moveTo>
                  <a:pt x="777141" y="0"/>
                </a:moveTo>
                <a:lnTo>
                  <a:pt x="2059528" y="0"/>
                </a:lnTo>
                <a:lnTo>
                  <a:pt x="2059528" y="5143500"/>
                </a:lnTo>
                <a:lnTo>
                  <a:pt x="744141" y="5143500"/>
                </a:lnTo>
                <a:lnTo>
                  <a:pt x="572971" y="4861746"/>
                </a:lnTo>
                <a:cubicBezTo>
                  <a:pt x="207561" y="4189088"/>
                  <a:pt x="0" y="3418238"/>
                  <a:pt x="0" y="2598910"/>
                </a:cubicBezTo>
                <a:cubicBezTo>
                  <a:pt x="0" y="1779582"/>
                  <a:pt x="207562" y="1008733"/>
                  <a:pt x="572971" y="33607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48" name="Google Shape;448;p56"/>
          <p:cNvSpPr/>
          <p:nvPr/>
        </p:nvSpPr>
        <p:spPr>
          <a:xfrm>
            <a:off x="5659762" y="1"/>
            <a:ext cx="1207863" cy="5143499"/>
          </a:xfrm>
          <a:custGeom>
            <a:avLst/>
            <a:gdLst/>
            <a:ahLst/>
            <a:cxnLst/>
            <a:rect l="l" t="t" r="r" b="b"/>
            <a:pathLst>
              <a:path w="1207863" h="5143499" extrusionOk="0">
                <a:moveTo>
                  <a:pt x="1033151" y="0"/>
                </a:moveTo>
                <a:lnTo>
                  <a:pt x="1207863" y="0"/>
                </a:lnTo>
                <a:lnTo>
                  <a:pt x="1207863" y="6102"/>
                </a:lnTo>
                <a:lnTo>
                  <a:pt x="1207863" y="2568742"/>
                </a:lnTo>
                <a:lnTo>
                  <a:pt x="1207863" y="5143499"/>
                </a:lnTo>
                <a:lnTo>
                  <a:pt x="983780" y="5143499"/>
                </a:lnTo>
                <a:lnTo>
                  <a:pt x="867587" y="5015655"/>
                </a:lnTo>
                <a:cubicBezTo>
                  <a:pt x="325588" y="4358902"/>
                  <a:pt x="0" y="3516929"/>
                  <a:pt x="0" y="2598910"/>
                </a:cubicBezTo>
                <a:cubicBezTo>
                  <a:pt x="0" y="1680892"/>
                  <a:pt x="325588" y="838919"/>
                  <a:pt x="867587" y="18216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49" name="Google Shape;449;p56"/>
          <p:cNvSpPr txBox="1">
            <a:spLocks noGrp="1"/>
          </p:cNvSpPr>
          <p:nvPr>
            <p:ph type="ctrTitle"/>
          </p:nvPr>
        </p:nvSpPr>
        <p:spPr>
          <a:xfrm>
            <a:off x="431006" y="1314269"/>
            <a:ext cx="2524125" cy="2859694"/>
          </a:xfrm>
          <a:prstGeom prst="rect">
            <a:avLst/>
          </a:prstGeom>
          <a:noFill/>
          <a:ln>
            <a:noFill/>
          </a:ln>
        </p:spPr>
        <p:txBody>
          <a:bodyPr spcFirstLastPara="1" wrap="square" lIns="0" tIns="0" rIns="91425" bIns="45700" anchor="t" anchorCtr="0">
            <a:noAutofit/>
          </a:bodyPr>
          <a:lstStyle>
            <a:lvl1pPr lvl="0" algn="l">
              <a:lnSpc>
                <a:spcPct val="90000"/>
              </a:lnSpc>
              <a:spcBef>
                <a:spcPts val="0"/>
              </a:spcBef>
              <a:spcAft>
                <a:spcPts val="0"/>
              </a:spcAft>
              <a:buSzPts val="24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0" name="Google Shape;450;p56"/>
          <p:cNvSpPr/>
          <p:nvPr/>
        </p:nvSpPr>
        <p:spPr>
          <a:xfrm rot="-5400000">
            <a:off x="2830403" y="828676"/>
            <a:ext cx="4569047" cy="3486149"/>
          </a:xfrm>
          <a:prstGeom prst="round2SameRect">
            <a:avLst>
              <a:gd name="adj1" fmla="val 2244"/>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Montserrat"/>
              <a:buNone/>
            </a:pPr>
            <a:endParaRPr sz="900" b="1" i="0" u="none" strike="noStrike" cap="none">
              <a:solidFill>
                <a:schemeClr val="dk1"/>
              </a:solidFill>
              <a:latin typeface="Arial"/>
              <a:ea typeface="Arial"/>
              <a:cs typeface="Arial"/>
              <a:sym typeface="Arial"/>
            </a:endParaRPr>
          </a:p>
        </p:txBody>
      </p:sp>
      <p:sp>
        <p:nvSpPr>
          <p:cNvPr id="451" name="Google Shape;451;p56"/>
          <p:cNvSpPr txBox="1">
            <a:spLocks noGrp="1"/>
          </p:cNvSpPr>
          <p:nvPr>
            <p:ph type="body" idx="1"/>
          </p:nvPr>
        </p:nvSpPr>
        <p:spPr>
          <a:xfrm>
            <a:off x="3775329" y="1035272"/>
            <a:ext cx="2571750" cy="2955798"/>
          </a:xfrm>
          <a:prstGeom prst="rect">
            <a:avLst/>
          </a:prstGeom>
          <a:noFill/>
          <a:ln>
            <a:noFill/>
          </a:ln>
        </p:spPr>
        <p:txBody>
          <a:bodyPr spcFirstLastPara="1" wrap="square" lIns="0" tIns="0" rIns="0" bIns="0" anchor="t" anchorCtr="0">
            <a:noAutofit/>
          </a:bodyPr>
          <a:lstStyle>
            <a:lvl1pPr marL="457200" lvl="0" indent="-276225" algn="l">
              <a:lnSpc>
                <a:spcPct val="100000"/>
              </a:lnSpc>
              <a:spcBef>
                <a:spcPts val="0"/>
              </a:spcBef>
              <a:spcAft>
                <a:spcPts val="0"/>
              </a:spcAft>
              <a:buSzPts val="750"/>
              <a:buChar char="▶"/>
              <a:defRPr sz="1000"/>
            </a:lvl1pPr>
            <a:lvl2pPr marL="914400" lvl="1" indent="-271463" algn="l">
              <a:lnSpc>
                <a:spcPct val="100000"/>
              </a:lnSpc>
              <a:spcBef>
                <a:spcPts val="0"/>
              </a:spcBef>
              <a:spcAft>
                <a:spcPts val="0"/>
              </a:spcAft>
              <a:buSzPts val="675"/>
              <a:buChar char="▶"/>
              <a:defRPr sz="900"/>
            </a:lvl2pPr>
            <a:lvl3pPr marL="1371600" lvl="2" indent="-277177" algn="l">
              <a:lnSpc>
                <a:spcPct val="110000"/>
              </a:lnSpc>
              <a:spcBef>
                <a:spcPts val="113"/>
              </a:spcBef>
              <a:spcAft>
                <a:spcPts val="0"/>
              </a:spcAft>
              <a:buSzPts val="765"/>
              <a:buChar char="▪"/>
              <a:defRPr sz="900"/>
            </a:lvl3pPr>
            <a:lvl4pPr marL="1828800" lvl="3" indent="-271780" algn="l">
              <a:lnSpc>
                <a:spcPct val="100000"/>
              </a:lnSpc>
              <a:spcBef>
                <a:spcPts val="113"/>
              </a:spcBef>
              <a:spcAft>
                <a:spcPts val="0"/>
              </a:spcAft>
              <a:buSzPts val="680"/>
              <a:buChar char="▪"/>
              <a:defRPr/>
            </a:lvl4pPr>
            <a:lvl5pPr marL="2286000" lvl="4" indent="-228600" algn="l">
              <a:lnSpc>
                <a:spcPct val="100000"/>
              </a:lnSpc>
              <a:spcBef>
                <a:spcPts val="75"/>
              </a:spcBef>
              <a:spcAft>
                <a:spcPts val="0"/>
              </a:spcAft>
              <a:buSzPts val="850"/>
              <a:buFont typeface="Arial"/>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452" name="Google Shape;452;p56"/>
          <p:cNvSpPr txBox="1">
            <a:spLocks noGrp="1"/>
          </p:cNvSpPr>
          <p:nvPr>
            <p:ph type="ftr" idx="11"/>
          </p:nvPr>
        </p:nvSpPr>
        <p:spPr>
          <a:xfrm>
            <a:off x="3775330" y="4362453"/>
            <a:ext cx="2754272" cy="144127"/>
          </a:xfrm>
          <a:prstGeom prst="rect">
            <a:avLst/>
          </a:prstGeom>
          <a:noFill/>
          <a:ln>
            <a:noFill/>
          </a:ln>
        </p:spPr>
        <p:txBody>
          <a:bodyPr spcFirstLastPara="1" wrap="square" lIns="0" tIns="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525" b="0" i="1"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53" name="Google Shape;453;p56"/>
          <p:cNvSpPr txBox="1">
            <a:spLocks noGrp="1"/>
          </p:cNvSpPr>
          <p:nvPr>
            <p:ph type="body" idx="2"/>
          </p:nvPr>
        </p:nvSpPr>
        <p:spPr>
          <a:xfrm>
            <a:off x="431006" y="1035272"/>
            <a:ext cx="2524125" cy="223468"/>
          </a:xfrm>
          <a:prstGeom prst="rect">
            <a:avLst/>
          </a:prstGeom>
          <a:noFill/>
          <a:ln>
            <a:noFill/>
          </a:ln>
        </p:spPr>
        <p:txBody>
          <a:bodyPr spcFirstLastPara="1" wrap="square" lIns="0" tIns="45700" rIns="91425" bIns="45700" anchor="b" anchorCtr="0">
            <a:normAutofit/>
          </a:bodyPr>
          <a:lstStyle>
            <a:lvl1pPr marL="457200" lvl="0" indent="-228600" algn="l">
              <a:lnSpc>
                <a:spcPct val="100000"/>
              </a:lnSpc>
              <a:spcBef>
                <a:spcPts val="0"/>
              </a:spcBef>
              <a:spcAft>
                <a:spcPts val="0"/>
              </a:spcAft>
              <a:buSzPts val="900"/>
              <a:buNone/>
              <a:defRPr sz="1200" b="1">
                <a:solidFill>
                  <a:schemeClr val="lt1"/>
                </a:solidFill>
                <a:latin typeface="Calibri"/>
                <a:ea typeface="Calibri"/>
                <a:cs typeface="Calibri"/>
                <a:sym typeface="Calibri"/>
              </a:defRPr>
            </a:lvl1pPr>
            <a:lvl2pPr marL="914400" lvl="1" indent="-228600" algn="l">
              <a:lnSpc>
                <a:spcPct val="100000"/>
              </a:lnSpc>
              <a:spcBef>
                <a:spcPts val="0"/>
              </a:spcBef>
              <a:spcAft>
                <a:spcPts val="0"/>
              </a:spcAft>
              <a:buSzPts val="1125"/>
              <a:buNone/>
              <a:defRPr sz="1500">
                <a:solidFill>
                  <a:srgbClr val="898989"/>
                </a:solidFill>
              </a:defRPr>
            </a:lvl2pPr>
            <a:lvl3pPr marL="1371600" lvl="2" indent="-228600" algn="l">
              <a:lnSpc>
                <a:spcPct val="100000"/>
              </a:lnSpc>
              <a:spcBef>
                <a:spcPts val="113"/>
              </a:spcBef>
              <a:spcAft>
                <a:spcPts val="0"/>
              </a:spcAft>
              <a:buSzPts val="1148"/>
              <a:buNone/>
              <a:defRPr sz="1350">
                <a:solidFill>
                  <a:srgbClr val="898989"/>
                </a:solidFill>
              </a:defRPr>
            </a:lvl3pPr>
            <a:lvl4pPr marL="1828800" lvl="3" indent="-228600" algn="l">
              <a:lnSpc>
                <a:spcPct val="100000"/>
              </a:lnSpc>
              <a:spcBef>
                <a:spcPts val="113"/>
              </a:spcBef>
              <a:spcAft>
                <a:spcPts val="0"/>
              </a:spcAft>
              <a:buSzPts val="1020"/>
              <a:buNone/>
              <a:defRPr sz="1200">
                <a:solidFill>
                  <a:srgbClr val="898989"/>
                </a:solidFill>
              </a:defRPr>
            </a:lvl4pPr>
            <a:lvl5pPr marL="2286000" lvl="4" indent="-228600" algn="l">
              <a:lnSpc>
                <a:spcPct val="100000"/>
              </a:lnSpc>
              <a:spcBef>
                <a:spcPts val="75"/>
              </a:spcBef>
              <a:spcAft>
                <a:spcPts val="0"/>
              </a:spcAft>
              <a:buSzPts val="1020"/>
              <a:buFont typeface="Arial"/>
              <a:buNone/>
              <a:defRPr sz="1200">
                <a:solidFill>
                  <a:srgbClr val="898989"/>
                </a:solidFill>
              </a:defRPr>
            </a:lvl5pPr>
            <a:lvl6pPr marL="2743200" lvl="5" indent="-228600" algn="l">
              <a:lnSpc>
                <a:spcPct val="100000"/>
              </a:lnSpc>
              <a:spcBef>
                <a:spcPts val="225"/>
              </a:spcBef>
              <a:spcAft>
                <a:spcPts val="0"/>
              </a:spcAft>
              <a:buSzPts val="1200"/>
              <a:buNone/>
              <a:defRPr sz="1200">
                <a:solidFill>
                  <a:srgbClr val="898989"/>
                </a:solidFill>
              </a:defRPr>
            </a:lvl6pPr>
            <a:lvl7pPr marL="3200400" lvl="6" indent="-228600" algn="l">
              <a:lnSpc>
                <a:spcPct val="100000"/>
              </a:lnSpc>
              <a:spcBef>
                <a:spcPts val="225"/>
              </a:spcBef>
              <a:spcAft>
                <a:spcPts val="0"/>
              </a:spcAft>
              <a:buSzPts val="1200"/>
              <a:buNone/>
              <a:defRPr sz="1200">
                <a:solidFill>
                  <a:srgbClr val="898989"/>
                </a:solidFill>
              </a:defRPr>
            </a:lvl7pPr>
            <a:lvl8pPr marL="3657600" lvl="7" indent="-228600" algn="l">
              <a:lnSpc>
                <a:spcPct val="100000"/>
              </a:lnSpc>
              <a:spcBef>
                <a:spcPts val="225"/>
              </a:spcBef>
              <a:spcAft>
                <a:spcPts val="0"/>
              </a:spcAft>
              <a:buSzPts val="1200"/>
              <a:buNone/>
              <a:defRPr sz="1200">
                <a:solidFill>
                  <a:srgbClr val="898989"/>
                </a:solidFill>
              </a:defRPr>
            </a:lvl8pPr>
            <a:lvl9pPr marL="4114800" lvl="8" indent="-228600" algn="l">
              <a:lnSpc>
                <a:spcPct val="100000"/>
              </a:lnSpc>
              <a:spcBef>
                <a:spcPts val="225"/>
              </a:spcBef>
              <a:spcAft>
                <a:spcPts val="0"/>
              </a:spcAft>
              <a:buSzPts val="1200"/>
              <a:buNone/>
              <a:defRPr sz="1200">
                <a:solidFill>
                  <a:srgbClr val="898989"/>
                </a:solidFill>
              </a:defRPr>
            </a:lvl9pPr>
          </a:lstStyle>
          <a:p>
            <a:endParaRPr/>
          </a:p>
        </p:txBody>
      </p:sp>
    </p:spTree>
  </p:cSld>
  <p:clrMapOvr>
    <a:masterClrMapping/>
  </p:clrMapOvr>
  <p:transition spd="slow">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tion Detail - Seafoam">
  <p:cSld name="Section Detail - Seafoam">
    <p:bg>
      <p:bgPr>
        <a:solidFill>
          <a:schemeClr val="accent4"/>
        </a:solidFill>
        <a:effectLst/>
      </p:bgPr>
    </p:bg>
    <p:spTree>
      <p:nvGrpSpPr>
        <p:cNvPr id="1" name="Shape 454"/>
        <p:cNvGrpSpPr/>
        <p:nvPr/>
      </p:nvGrpSpPr>
      <p:grpSpPr>
        <a:xfrm>
          <a:off x="0" y="0"/>
          <a:ext cx="0" cy="0"/>
          <a:chOff x="0" y="0"/>
          <a:chExt cx="0" cy="0"/>
        </a:xfrm>
      </p:grpSpPr>
      <p:sp>
        <p:nvSpPr>
          <p:cNvPr id="455" name="Google Shape;455;p57"/>
          <p:cNvSpPr/>
          <p:nvPr/>
        </p:nvSpPr>
        <p:spPr>
          <a:xfrm>
            <a:off x="4001503" y="0"/>
            <a:ext cx="2866122" cy="5143500"/>
          </a:xfrm>
          <a:custGeom>
            <a:avLst/>
            <a:gdLst/>
            <a:ahLst/>
            <a:cxnLst/>
            <a:rect l="l" t="t" r="r" b="b"/>
            <a:pathLst>
              <a:path w="2866122" h="5143500" extrusionOk="0">
                <a:moveTo>
                  <a:pt x="620587" y="0"/>
                </a:moveTo>
                <a:lnTo>
                  <a:pt x="2866122" y="0"/>
                </a:lnTo>
                <a:lnTo>
                  <a:pt x="2866122" y="5143500"/>
                </a:lnTo>
                <a:lnTo>
                  <a:pt x="598825" y="5143500"/>
                </a:lnTo>
                <a:lnTo>
                  <a:pt x="452335" y="4839406"/>
                </a:lnTo>
                <a:cubicBezTo>
                  <a:pt x="161065" y="4150767"/>
                  <a:pt x="0" y="3393649"/>
                  <a:pt x="0" y="2598911"/>
                </a:cubicBezTo>
                <a:cubicBezTo>
                  <a:pt x="0" y="1704832"/>
                  <a:pt x="203849" y="858363"/>
                  <a:pt x="567604" y="103448"/>
                </a:cubicBez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56" name="Google Shape;456;p57"/>
          <p:cNvSpPr/>
          <p:nvPr/>
        </p:nvSpPr>
        <p:spPr>
          <a:xfrm>
            <a:off x="4808097" y="0"/>
            <a:ext cx="2059528" cy="5143500"/>
          </a:xfrm>
          <a:custGeom>
            <a:avLst/>
            <a:gdLst/>
            <a:ahLst/>
            <a:cxnLst/>
            <a:rect l="l" t="t" r="r" b="b"/>
            <a:pathLst>
              <a:path w="2059528" h="5143500" extrusionOk="0">
                <a:moveTo>
                  <a:pt x="777141" y="0"/>
                </a:moveTo>
                <a:lnTo>
                  <a:pt x="2059528" y="0"/>
                </a:lnTo>
                <a:lnTo>
                  <a:pt x="2059528" y="5143500"/>
                </a:lnTo>
                <a:lnTo>
                  <a:pt x="744141" y="5143500"/>
                </a:lnTo>
                <a:lnTo>
                  <a:pt x="572971" y="4861746"/>
                </a:lnTo>
                <a:cubicBezTo>
                  <a:pt x="207561" y="4189088"/>
                  <a:pt x="0" y="3418238"/>
                  <a:pt x="0" y="2598910"/>
                </a:cubicBezTo>
                <a:cubicBezTo>
                  <a:pt x="0" y="1779582"/>
                  <a:pt x="207562" y="1008733"/>
                  <a:pt x="572971" y="33607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57" name="Google Shape;457;p57"/>
          <p:cNvSpPr/>
          <p:nvPr/>
        </p:nvSpPr>
        <p:spPr>
          <a:xfrm>
            <a:off x="5659762" y="1"/>
            <a:ext cx="1207863" cy="5143499"/>
          </a:xfrm>
          <a:custGeom>
            <a:avLst/>
            <a:gdLst/>
            <a:ahLst/>
            <a:cxnLst/>
            <a:rect l="l" t="t" r="r" b="b"/>
            <a:pathLst>
              <a:path w="1207863" h="5143499" extrusionOk="0">
                <a:moveTo>
                  <a:pt x="1033151" y="0"/>
                </a:moveTo>
                <a:lnTo>
                  <a:pt x="1207863" y="0"/>
                </a:lnTo>
                <a:lnTo>
                  <a:pt x="1207863" y="6102"/>
                </a:lnTo>
                <a:lnTo>
                  <a:pt x="1207863" y="2568742"/>
                </a:lnTo>
                <a:lnTo>
                  <a:pt x="1207863" y="5143499"/>
                </a:lnTo>
                <a:lnTo>
                  <a:pt x="983780" y="5143499"/>
                </a:lnTo>
                <a:lnTo>
                  <a:pt x="867587" y="5015655"/>
                </a:lnTo>
                <a:cubicBezTo>
                  <a:pt x="325588" y="4358902"/>
                  <a:pt x="0" y="3516929"/>
                  <a:pt x="0" y="2598910"/>
                </a:cubicBezTo>
                <a:cubicBezTo>
                  <a:pt x="0" y="1680892"/>
                  <a:pt x="325588" y="838919"/>
                  <a:pt x="867587" y="18216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58" name="Google Shape;458;p57"/>
          <p:cNvSpPr txBox="1">
            <a:spLocks noGrp="1"/>
          </p:cNvSpPr>
          <p:nvPr>
            <p:ph type="ctrTitle"/>
          </p:nvPr>
        </p:nvSpPr>
        <p:spPr>
          <a:xfrm>
            <a:off x="431006" y="1314269"/>
            <a:ext cx="2524125" cy="2859694"/>
          </a:xfrm>
          <a:prstGeom prst="rect">
            <a:avLst/>
          </a:prstGeom>
          <a:noFill/>
          <a:ln>
            <a:noFill/>
          </a:ln>
        </p:spPr>
        <p:txBody>
          <a:bodyPr spcFirstLastPara="1" wrap="square" lIns="0" tIns="0" rIns="91425" bIns="45700" anchor="t" anchorCtr="0">
            <a:noAutofit/>
          </a:bodyPr>
          <a:lstStyle>
            <a:lvl1pPr lvl="0" algn="l">
              <a:lnSpc>
                <a:spcPct val="90000"/>
              </a:lnSpc>
              <a:spcBef>
                <a:spcPts val="0"/>
              </a:spcBef>
              <a:spcAft>
                <a:spcPts val="0"/>
              </a:spcAft>
              <a:buSzPts val="24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9" name="Google Shape;459;p57"/>
          <p:cNvSpPr/>
          <p:nvPr/>
        </p:nvSpPr>
        <p:spPr>
          <a:xfrm rot="-5400000">
            <a:off x="2830403" y="828676"/>
            <a:ext cx="4569047" cy="3486149"/>
          </a:xfrm>
          <a:prstGeom prst="round2SameRect">
            <a:avLst>
              <a:gd name="adj1" fmla="val 2244"/>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Montserrat"/>
              <a:buNone/>
            </a:pPr>
            <a:endParaRPr sz="900" b="1" i="0" u="none" strike="noStrike" cap="none">
              <a:solidFill>
                <a:schemeClr val="dk1"/>
              </a:solidFill>
              <a:latin typeface="Arial"/>
              <a:ea typeface="Arial"/>
              <a:cs typeface="Arial"/>
              <a:sym typeface="Arial"/>
            </a:endParaRPr>
          </a:p>
        </p:txBody>
      </p:sp>
      <p:sp>
        <p:nvSpPr>
          <p:cNvPr id="460" name="Google Shape;460;p57"/>
          <p:cNvSpPr txBox="1">
            <a:spLocks noGrp="1"/>
          </p:cNvSpPr>
          <p:nvPr>
            <p:ph type="body" idx="1"/>
          </p:nvPr>
        </p:nvSpPr>
        <p:spPr>
          <a:xfrm>
            <a:off x="3775329" y="1035272"/>
            <a:ext cx="2571750" cy="2955798"/>
          </a:xfrm>
          <a:prstGeom prst="rect">
            <a:avLst/>
          </a:prstGeom>
          <a:noFill/>
          <a:ln>
            <a:noFill/>
          </a:ln>
        </p:spPr>
        <p:txBody>
          <a:bodyPr spcFirstLastPara="1" wrap="square" lIns="0" tIns="0" rIns="0" bIns="0" anchor="t" anchorCtr="0">
            <a:noAutofit/>
          </a:bodyPr>
          <a:lstStyle>
            <a:lvl1pPr marL="457200" lvl="0" indent="-276225" algn="l">
              <a:lnSpc>
                <a:spcPct val="100000"/>
              </a:lnSpc>
              <a:spcBef>
                <a:spcPts val="0"/>
              </a:spcBef>
              <a:spcAft>
                <a:spcPts val="0"/>
              </a:spcAft>
              <a:buSzPts val="750"/>
              <a:buChar char="▶"/>
              <a:defRPr sz="1000"/>
            </a:lvl1pPr>
            <a:lvl2pPr marL="914400" lvl="1" indent="-271463" algn="l">
              <a:lnSpc>
                <a:spcPct val="100000"/>
              </a:lnSpc>
              <a:spcBef>
                <a:spcPts val="0"/>
              </a:spcBef>
              <a:spcAft>
                <a:spcPts val="0"/>
              </a:spcAft>
              <a:buSzPts val="675"/>
              <a:buChar char="▶"/>
              <a:defRPr sz="900"/>
            </a:lvl2pPr>
            <a:lvl3pPr marL="1371600" lvl="2" indent="-277177" algn="l">
              <a:lnSpc>
                <a:spcPct val="110000"/>
              </a:lnSpc>
              <a:spcBef>
                <a:spcPts val="113"/>
              </a:spcBef>
              <a:spcAft>
                <a:spcPts val="0"/>
              </a:spcAft>
              <a:buSzPts val="765"/>
              <a:buChar char="▪"/>
              <a:defRPr sz="900"/>
            </a:lvl3pPr>
            <a:lvl4pPr marL="1828800" lvl="3" indent="-271780" algn="l">
              <a:lnSpc>
                <a:spcPct val="100000"/>
              </a:lnSpc>
              <a:spcBef>
                <a:spcPts val="113"/>
              </a:spcBef>
              <a:spcAft>
                <a:spcPts val="0"/>
              </a:spcAft>
              <a:buSzPts val="680"/>
              <a:buChar char="▪"/>
              <a:defRPr/>
            </a:lvl4pPr>
            <a:lvl5pPr marL="2286000" lvl="4" indent="-228600" algn="l">
              <a:lnSpc>
                <a:spcPct val="100000"/>
              </a:lnSpc>
              <a:spcBef>
                <a:spcPts val="75"/>
              </a:spcBef>
              <a:spcAft>
                <a:spcPts val="0"/>
              </a:spcAft>
              <a:buSzPts val="850"/>
              <a:buFont typeface="Arial"/>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461" name="Google Shape;461;p57"/>
          <p:cNvSpPr txBox="1">
            <a:spLocks noGrp="1"/>
          </p:cNvSpPr>
          <p:nvPr>
            <p:ph type="ftr" idx="11"/>
          </p:nvPr>
        </p:nvSpPr>
        <p:spPr>
          <a:xfrm>
            <a:off x="3775330" y="4362453"/>
            <a:ext cx="2754272" cy="144127"/>
          </a:xfrm>
          <a:prstGeom prst="rect">
            <a:avLst/>
          </a:prstGeom>
          <a:noFill/>
          <a:ln>
            <a:noFill/>
          </a:ln>
        </p:spPr>
        <p:txBody>
          <a:bodyPr spcFirstLastPara="1" wrap="square" lIns="0" tIns="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525" b="0" i="1"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62" name="Google Shape;462;p57"/>
          <p:cNvSpPr txBox="1">
            <a:spLocks noGrp="1"/>
          </p:cNvSpPr>
          <p:nvPr>
            <p:ph type="body" idx="2"/>
          </p:nvPr>
        </p:nvSpPr>
        <p:spPr>
          <a:xfrm>
            <a:off x="431006" y="1035272"/>
            <a:ext cx="2524125" cy="223468"/>
          </a:xfrm>
          <a:prstGeom prst="rect">
            <a:avLst/>
          </a:prstGeom>
          <a:noFill/>
          <a:ln>
            <a:noFill/>
          </a:ln>
        </p:spPr>
        <p:txBody>
          <a:bodyPr spcFirstLastPara="1" wrap="square" lIns="0" tIns="45700" rIns="91425" bIns="45700" anchor="b" anchorCtr="0">
            <a:normAutofit/>
          </a:bodyPr>
          <a:lstStyle>
            <a:lvl1pPr marL="457200" lvl="0" indent="-228600" algn="l">
              <a:lnSpc>
                <a:spcPct val="100000"/>
              </a:lnSpc>
              <a:spcBef>
                <a:spcPts val="0"/>
              </a:spcBef>
              <a:spcAft>
                <a:spcPts val="0"/>
              </a:spcAft>
              <a:buSzPts val="900"/>
              <a:buNone/>
              <a:defRPr sz="1200" b="1">
                <a:solidFill>
                  <a:schemeClr val="lt1"/>
                </a:solidFill>
                <a:latin typeface="Calibri"/>
                <a:ea typeface="Calibri"/>
                <a:cs typeface="Calibri"/>
                <a:sym typeface="Calibri"/>
              </a:defRPr>
            </a:lvl1pPr>
            <a:lvl2pPr marL="914400" lvl="1" indent="-228600" algn="l">
              <a:lnSpc>
                <a:spcPct val="100000"/>
              </a:lnSpc>
              <a:spcBef>
                <a:spcPts val="0"/>
              </a:spcBef>
              <a:spcAft>
                <a:spcPts val="0"/>
              </a:spcAft>
              <a:buSzPts val="1125"/>
              <a:buNone/>
              <a:defRPr sz="1500">
                <a:solidFill>
                  <a:srgbClr val="898989"/>
                </a:solidFill>
              </a:defRPr>
            </a:lvl2pPr>
            <a:lvl3pPr marL="1371600" lvl="2" indent="-228600" algn="l">
              <a:lnSpc>
                <a:spcPct val="100000"/>
              </a:lnSpc>
              <a:spcBef>
                <a:spcPts val="113"/>
              </a:spcBef>
              <a:spcAft>
                <a:spcPts val="0"/>
              </a:spcAft>
              <a:buSzPts val="1148"/>
              <a:buNone/>
              <a:defRPr sz="1350">
                <a:solidFill>
                  <a:srgbClr val="898989"/>
                </a:solidFill>
              </a:defRPr>
            </a:lvl3pPr>
            <a:lvl4pPr marL="1828800" lvl="3" indent="-228600" algn="l">
              <a:lnSpc>
                <a:spcPct val="100000"/>
              </a:lnSpc>
              <a:spcBef>
                <a:spcPts val="113"/>
              </a:spcBef>
              <a:spcAft>
                <a:spcPts val="0"/>
              </a:spcAft>
              <a:buSzPts val="1020"/>
              <a:buNone/>
              <a:defRPr sz="1200">
                <a:solidFill>
                  <a:srgbClr val="898989"/>
                </a:solidFill>
              </a:defRPr>
            </a:lvl4pPr>
            <a:lvl5pPr marL="2286000" lvl="4" indent="-228600" algn="l">
              <a:lnSpc>
                <a:spcPct val="100000"/>
              </a:lnSpc>
              <a:spcBef>
                <a:spcPts val="75"/>
              </a:spcBef>
              <a:spcAft>
                <a:spcPts val="0"/>
              </a:spcAft>
              <a:buSzPts val="1020"/>
              <a:buFont typeface="Arial"/>
              <a:buNone/>
              <a:defRPr sz="1200">
                <a:solidFill>
                  <a:srgbClr val="898989"/>
                </a:solidFill>
              </a:defRPr>
            </a:lvl5pPr>
            <a:lvl6pPr marL="2743200" lvl="5" indent="-228600" algn="l">
              <a:lnSpc>
                <a:spcPct val="100000"/>
              </a:lnSpc>
              <a:spcBef>
                <a:spcPts val="225"/>
              </a:spcBef>
              <a:spcAft>
                <a:spcPts val="0"/>
              </a:spcAft>
              <a:buSzPts val="1200"/>
              <a:buNone/>
              <a:defRPr sz="1200">
                <a:solidFill>
                  <a:srgbClr val="898989"/>
                </a:solidFill>
              </a:defRPr>
            </a:lvl6pPr>
            <a:lvl7pPr marL="3200400" lvl="6" indent="-228600" algn="l">
              <a:lnSpc>
                <a:spcPct val="100000"/>
              </a:lnSpc>
              <a:spcBef>
                <a:spcPts val="225"/>
              </a:spcBef>
              <a:spcAft>
                <a:spcPts val="0"/>
              </a:spcAft>
              <a:buSzPts val="1200"/>
              <a:buNone/>
              <a:defRPr sz="1200">
                <a:solidFill>
                  <a:srgbClr val="898989"/>
                </a:solidFill>
              </a:defRPr>
            </a:lvl7pPr>
            <a:lvl8pPr marL="3657600" lvl="7" indent="-228600" algn="l">
              <a:lnSpc>
                <a:spcPct val="100000"/>
              </a:lnSpc>
              <a:spcBef>
                <a:spcPts val="225"/>
              </a:spcBef>
              <a:spcAft>
                <a:spcPts val="0"/>
              </a:spcAft>
              <a:buSzPts val="1200"/>
              <a:buNone/>
              <a:defRPr sz="1200">
                <a:solidFill>
                  <a:srgbClr val="898989"/>
                </a:solidFill>
              </a:defRPr>
            </a:lvl8pPr>
            <a:lvl9pPr marL="4114800" lvl="8" indent="-228600" algn="l">
              <a:lnSpc>
                <a:spcPct val="100000"/>
              </a:lnSpc>
              <a:spcBef>
                <a:spcPts val="225"/>
              </a:spcBef>
              <a:spcAft>
                <a:spcPts val="0"/>
              </a:spcAft>
              <a:buSzPts val="1200"/>
              <a:buNone/>
              <a:defRPr sz="1200">
                <a:solidFill>
                  <a:srgbClr val="898989"/>
                </a:solidFill>
              </a:defRPr>
            </a:lvl9pPr>
          </a:lstStyle>
          <a:p>
            <a:endParaRPr/>
          </a:p>
        </p:txBody>
      </p:sp>
    </p:spTree>
  </p:cSld>
  <p:clrMapOvr>
    <a:masterClrMapping/>
  </p:clrMapOvr>
  <p:transition spd="slow">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anel Left Six-Grid">
  <p:cSld name="Panel Left Six-Grid">
    <p:spTree>
      <p:nvGrpSpPr>
        <p:cNvPr id="1" name="Shape 63"/>
        <p:cNvGrpSpPr/>
        <p:nvPr/>
      </p:nvGrpSpPr>
      <p:grpSpPr>
        <a:xfrm>
          <a:off x="0" y="0"/>
          <a:ext cx="0" cy="0"/>
          <a:chOff x="0" y="0"/>
          <a:chExt cx="0" cy="0"/>
        </a:xfrm>
      </p:grpSpPr>
      <p:sp>
        <p:nvSpPr>
          <p:cNvPr id="64" name="Google Shape;64;p13"/>
          <p:cNvSpPr/>
          <p:nvPr/>
        </p:nvSpPr>
        <p:spPr>
          <a:xfrm rot="10800000" flipH="1">
            <a:off x="1" y="-1"/>
            <a:ext cx="2746373" cy="5143500"/>
          </a:xfrm>
          <a:prstGeom prst="round1Rect">
            <a:avLst>
              <a:gd name="adj" fmla="val 5069"/>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65" name="Google Shape;65;p13"/>
          <p:cNvSpPr txBox="1">
            <a:spLocks noGrp="1"/>
          </p:cNvSpPr>
          <p:nvPr>
            <p:ph type="body" idx="1"/>
          </p:nvPr>
        </p:nvSpPr>
        <p:spPr>
          <a:xfrm>
            <a:off x="4806667" y="289434"/>
            <a:ext cx="1714500" cy="1417320"/>
          </a:xfrm>
          <a:prstGeom prst="rect">
            <a:avLst/>
          </a:prstGeom>
          <a:noFill/>
          <a:ln>
            <a:noFill/>
          </a:ln>
        </p:spPr>
        <p:txBody>
          <a:bodyPr spcFirstLastPara="1" wrap="square" lIns="91425" tIns="45700" rIns="91425" bIns="45700" anchor="t" anchorCtr="0">
            <a:normAutofit/>
          </a:bodyPr>
          <a:lstStyle>
            <a:lvl1pPr marL="457200" lvl="0" indent="-278638" algn="l">
              <a:lnSpc>
                <a:spcPct val="100000"/>
              </a:lnSpc>
              <a:spcBef>
                <a:spcPts val="0"/>
              </a:spcBef>
              <a:spcAft>
                <a:spcPts val="0"/>
              </a:spcAft>
              <a:buSzPts val="788"/>
              <a:buChar char="▶"/>
              <a:defRPr sz="1050"/>
            </a:lvl1pPr>
            <a:lvl2pPr marL="914400" lvl="1" indent="-278638" algn="l">
              <a:lnSpc>
                <a:spcPct val="100000"/>
              </a:lnSpc>
              <a:spcBef>
                <a:spcPts val="0"/>
              </a:spcBef>
              <a:spcAft>
                <a:spcPts val="0"/>
              </a:spcAft>
              <a:buSzPts val="788"/>
              <a:buChar char="▶"/>
              <a:defRPr sz="1050"/>
            </a:lvl2pPr>
            <a:lvl3pPr marL="1371600" lvl="2" indent="-273113" algn="l">
              <a:lnSpc>
                <a:spcPct val="100000"/>
              </a:lnSpc>
              <a:spcBef>
                <a:spcPts val="113"/>
              </a:spcBef>
              <a:spcAft>
                <a:spcPts val="0"/>
              </a:spcAft>
              <a:buSzPts val="701"/>
              <a:buChar char="▪"/>
              <a:defRPr sz="825"/>
            </a:lvl3pPr>
            <a:lvl4pPr marL="1828800" lvl="3" indent="-269113" algn="l">
              <a:lnSpc>
                <a:spcPct val="100000"/>
              </a:lnSpc>
              <a:spcBef>
                <a:spcPts val="113"/>
              </a:spcBef>
              <a:spcAft>
                <a:spcPts val="0"/>
              </a:spcAft>
              <a:buSzPts val="638"/>
              <a:buChar char="▪"/>
              <a:defRPr sz="750"/>
            </a:lvl4pPr>
            <a:lvl5pPr marL="2286000" lvl="4" indent="-228600" algn="l">
              <a:lnSpc>
                <a:spcPct val="100000"/>
              </a:lnSpc>
              <a:spcBef>
                <a:spcPts val="75"/>
              </a:spcBef>
              <a:spcAft>
                <a:spcPts val="0"/>
              </a:spcAft>
              <a:buSzPts val="638"/>
              <a:buFont typeface="Arial"/>
              <a:buNone/>
              <a:defRPr sz="750"/>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66" name="Google Shape;66;p13"/>
          <p:cNvSpPr txBox="1">
            <a:spLocks noGrp="1"/>
          </p:cNvSpPr>
          <p:nvPr>
            <p:ph type="body" idx="2"/>
          </p:nvPr>
        </p:nvSpPr>
        <p:spPr>
          <a:xfrm>
            <a:off x="2982213" y="1859293"/>
            <a:ext cx="1714500" cy="1417320"/>
          </a:xfrm>
          <a:prstGeom prst="rect">
            <a:avLst/>
          </a:prstGeom>
          <a:noFill/>
          <a:ln>
            <a:noFill/>
          </a:ln>
        </p:spPr>
        <p:txBody>
          <a:bodyPr spcFirstLastPara="1" wrap="square" lIns="91425" tIns="45700" rIns="91425" bIns="45700" anchor="t" anchorCtr="0">
            <a:normAutofit/>
          </a:bodyPr>
          <a:lstStyle>
            <a:lvl1pPr marL="457200" lvl="0" indent="-278638" algn="l">
              <a:lnSpc>
                <a:spcPct val="100000"/>
              </a:lnSpc>
              <a:spcBef>
                <a:spcPts val="0"/>
              </a:spcBef>
              <a:spcAft>
                <a:spcPts val="0"/>
              </a:spcAft>
              <a:buSzPts val="788"/>
              <a:buChar char="▶"/>
              <a:defRPr sz="1050"/>
            </a:lvl1pPr>
            <a:lvl2pPr marL="914400" lvl="1" indent="-278638" algn="l">
              <a:lnSpc>
                <a:spcPct val="100000"/>
              </a:lnSpc>
              <a:spcBef>
                <a:spcPts val="0"/>
              </a:spcBef>
              <a:spcAft>
                <a:spcPts val="0"/>
              </a:spcAft>
              <a:buSzPts val="788"/>
              <a:buChar char="▶"/>
              <a:defRPr sz="1050"/>
            </a:lvl2pPr>
            <a:lvl3pPr marL="1371600" lvl="2" indent="-273113" algn="l">
              <a:lnSpc>
                <a:spcPct val="100000"/>
              </a:lnSpc>
              <a:spcBef>
                <a:spcPts val="113"/>
              </a:spcBef>
              <a:spcAft>
                <a:spcPts val="0"/>
              </a:spcAft>
              <a:buSzPts val="701"/>
              <a:buChar char="▪"/>
              <a:defRPr sz="825"/>
            </a:lvl3pPr>
            <a:lvl4pPr marL="1828800" lvl="3" indent="-269113" algn="l">
              <a:lnSpc>
                <a:spcPct val="100000"/>
              </a:lnSpc>
              <a:spcBef>
                <a:spcPts val="113"/>
              </a:spcBef>
              <a:spcAft>
                <a:spcPts val="0"/>
              </a:spcAft>
              <a:buSzPts val="638"/>
              <a:buChar char="▪"/>
              <a:defRPr sz="750"/>
            </a:lvl4pPr>
            <a:lvl5pPr marL="2286000" lvl="4" indent="-228600" algn="l">
              <a:lnSpc>
                <a:spcPct val="100000"/>
              </a:lnSpc>
              <a:spcBef>
                <a:spcPts val="75"/>
              </a:spcBef>
              <a:spcAft>
                <a:spcPts val="0"/>
              </a:spcAft>
              <a:buSzPts val="638"/>
              <a:buFont typeface="Arial"/>
              <a:buNone/>
              <a:defRPr sz="750"/>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67" name="Google Shape;67;p13"/>
          <p:cNvSpPr txBox="1">
            <a:spLocks noGrp="1"/>
          </p:cNvSpPr>
          <p:nvPr>
            <p:ph type="body" idx="3"/>
          </p:nvPr>
        </p:nvSpPr>
        <p:spPr>
          <a:xfrm>
            <a:off x="4804154" y="1859293"/>
            <a:ext cx="1714500" cy="1417320"/>
          </a:xfrm>
          <a:prstGeom prst="rect">
            <a:avLst/>
          </a:prstGeom>
          <a:noFill/>
          <a:ln>
            <a:noFill/>
          </a:ln>
        </p:spPr>
        <p:txBody>
          <a:bodyPr spcFirstLastPara="1" wrap="square" lIns="91425" tIns="45700" rIns="91425" bIns="45700" anchor="t" anchorCtr="0">
            <a:normAutofit/>
          </a:bodyPr>
          <a:lstStyle>
            <a:lvl1pPr marL="457200" lvl="0" indent="-278638" algn="l">
              <a:lnSpc>
                <a:spcPct val="100000"/>
              </a:lnSpc>
              <a:spcBef>
                <a:spcPts val="0"/>
              </a:spcBef>
              <a:spcAft>
                <a:spcPts val="0"/>
              </a:spcAft>
              <a:buSzPts val="788"/>
              <a:buChar char="▶"/>
              <a:defRPr sz="1050"/>
            </a:lvl1pPr>
            <a:lvl2pPr marL="914400" lvl="1" indent="-278638" algn="l">
              <a:lnSpc>
                <a:spcPct val="100000"/>
              </a:lnSpc>
              <a:spcBef>
                <a:spcPts val="0"/>
              </a:spcBef>
              <a:spcAft>
                <a:spcPts val="0"/>
              </a:spcAft>
              <a:buSzPts val="788"/>
              <a:buChar char="▶"/>
              <a:defRPr sz="1050"/>
            </a:lvl2pPr>
            <a:lvl3pPr marL="1371600" lvl="2" indent="-273113" algn="l">
              <a:lnSpc>
                <a:spcPct val="100000"/>
              </a:lnSpc>
              <a:spcBef>
                <a:spcPts val="113"/>
              </a:spcBef>
              <a:spcAft>
                <a:spcPts val="0"/>
              </a:spcAft>
              <a:buSzPts val="701"/>
              <a:buChar char="▪"/>
              <a:defRPr sz="825"/>
            </a:lvl3pPr>
            <a:lvl4pPr marL="1828800" lvl="3" indent="-269113" algn="l">
              <a:lnSpc>
                <a:spcPct val="100000"/>
              </a:lnSpc>
              <a:spcBef>
                <a:spcPts val="113"/>
              </a:spcBef>
              <a:spcAft>
                <a:spcPts val="0"/>
              </a:spcAft>
              <a:buSzPts val="638"/>
              <a:buChar char="▪"/>
              <a:defRPr sz="750"/>
            </a:lvl4pPr>
            <a:lvl5pPr marL="2286000" lvl="4" indent="-228600" algn="l">
              <a:lnSpc>
                <a:spcPct val="100000"/>
              </a:lnSpc>
              <a:spcBef>
                <a:spcPts val="75"/>
              </a:spcBef>
              <a:spcAft>
                <a:spcPts val="0"/>
              </a:spcAft>
              <a:buSzPts val="638"/>
              <a:buFont typeface="Arial"/>
              <a:buNone/>
              <a:defRPr sz="750"/>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68" name="Google Shape;68;p13"/>
          <p:cNvSpPr txBox="1">
            <a:spLocks noGrp="1"/>
          </p:cNvSpPr>
          <p:nvPr>
            <p:ph type="body" idx="4"/>
          </p:nvPr>
        </p:nvSpPr>
        <p:spPr>
          <a:xfrm>
            <a:off x="2980525" y="289434"/>
            <a:ext cx="1714500" cy="1417320"/>
          </a:xfrm>
          <a:prstGeom prst="rect">
            <a:avLst/>
          </a:prstGeom>
          <a:noFill/>
          <a:ln>
            <a:noFill/>
          </a:ln>
        </p:spPr>
        <p:txBody>
          <a:bodyPr spcFirstLastPara="1" wrap="square" lIns="91425" tIns="45700" rIns="91425" bIns="45700" anchor="t" anchorCtr="0">
            <a:normAutofit/>
          </a:bodyPr>
          <a:lstStyle>
            <a:lvl1pPr marL="457200" lvl="0" indent="-278638" algn="l">
              <a:lnSpc>
                <a:spcPct val="100000"/>
              </a:lnSpc>
              <a:spcBef>
                <a:spcPts val="0"/>
              </a:spcBef>
              <a:spcAft>
                <a:spcPts val="0"/>
              </a:spcAft>
              <a:buSzPts val="788"/>
              <a:buChar char="▶"/>
              <a:defRPr sz="1050"/>
            </a:lvl1pPr>
            <a:lvl2pPr marL="914400" lvl="1" indent="-278638" algn="l">
              <a:lnSpc>
                <a:spcPct val="100000"/>
              </a:lnSpc>
              <a:spcBef>
                <a:spcPts val="0"/>
              </a:spcBef>
              <a:spcAft>
                <a:spcPts val="0"/>
              </a:spcAft>
              <a:buSzPts val="788"/>
              <a:buChar char="▶"/>
              <a:defRPr sz="1050"/>
            </a:lvl2pPr>
            <a:lvl3pPr marL="1371600" lvl="2" indent="-273113" algn="l">
              <a:lnSpc>
                <a:spcPct val="100000"/>
              </a:lnSpc>
              <a:spcBef>
                <a:spcPts val="113"/>
              </a:spcBef>
              <a:spcAft>
                <a:spcPts val="0"/>
              </a:spcAft>
              <a:buSzPts val="701"/>
              <a:buChar char="▪"/>
              <a:defRPr sz="825"/>
            </a:lvl3pPr>
            <a:lvl4pPr marL="1828800" lvl="3" indent="-269113" algn="l">
              <a:lnSpc>
                <a:spcPct val="100000"/>
              </a:lnSpc>
              <a:spcBef>
                <a:spcPts val="113"/>
              </a:spcBef>
              <a:spcAft>
                <a:spcPts val="0"/>
              </a:spcAft>
              <a:buSzPts val="638"/>
              <a:buChar char="▪"/>
              <a:defRPr sz="750"/>
            </a:lvl4pPr>
            <a:lvl5pPr marL="2286000" lvl="4" indent="-228600" algn="l">
              <a:lnSpc>
                <a:spcPct val="100000"/>
              </a:lnSpc>
              <a:spcBef>
                <a:spcPts val="75"/>
              </a:spcBef>
              <a:spcAft>
                <a:spcPts val="0"/>
              </a:spcAft>
              <a:buSzPts val="638"/>
              <a:buFont typeface="Arial"/>
              <a:buNone/>
              <a:defRPr sz="750"/>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69" name="Google Shape;69;p13"/>
          <p:cNvSpPr txBox="1">
            <a:spLocks noGrp="1"/>
          </p:cNvSpPr>
          <p:nvPr>
            <p:ph type="body" idx="5"/>
          </p:nvPr>
        </p:nvSpPr>
        <p:spPr>
          <a:xfrm>
            <a:off x="2979096" y="3429152"/>
            <a:ext cx="1714500" cy="1417320"/>
          </a:xfrm>
          <a:prstGeom prst="rect">
            <a:avLst/>
          </a:prstGeom>
          <a:noFill/>
          <a:ln>
            <a:noFill/>
          </a:ln>
        </p:spPr>
        <p:txBody>
          <a:bodyPr spcFirstLastPara="1" wrap="square" lIns="91425" tIns="45700" rIns="91425" bIns="45700" anchor="t" anchorCtr="0">
            <a:normAutofit/>
          </a:bodyPr>
          <a:lstStyle>
            <a:lvl1pPr marL="457200" lvl="0" indent="-278638" algn="l">
              <a:lnSpc>
                <a:spcPct val="100000"/>
              </a:lnSpc>
              <a:spcBef>
                <a:spcPts val="0"/>
              </a:spcBef>
              <a:spcAft>
                <a:spcPts val="0"/>
              </a:spcAft>
              <a:buSzPts val="788"/>
              <a:buChar char="▶"/>
              <a:defRPr sz="1050"/>
            </a:lvl1pPr>
            <a:lvl2pPr marL="914400" lvl="1" indent="-278638" algn="l">
              <a:lnSpc>
                <a:spcPct val="100000"/>
              </a:lnSpc>
              <a:spcBef>
                <a:spcPts val="0"/>
              </a:spcBef>
              <a:spcAft>
                <a:spcPts val="0"/>
              </a:spcAft>
              <a:buSzPts val="788"/>
              <a:buChar char="▶"/>
              <a:defRPr sz="1050"/>
            </a:lvl2pPr>
            <a:lvl3pPr marL="1371600" lvl="2" indent="-273113" algn="l">
              <a:lnSpc>
                <a:spcPct val="100000"/>
              </a:lnSpc>
              <a:spcBef>
                <a:spcPts val="113"/>
              </a:spcBef>
              <a:spcAft>
                <a:spcPts val="0"/>
              </a:spcAft>
              <a:buSzPts val="701"/>
              <a:buChar char="▪"/>
              <a:defRPr sz="825"/>
            </a:lvl3pPr>
            <a:lvl4pPr marL="1828800" lvl="3" indent="-269113" algn="l">
              <a:lnSpc>
                <a:spcPct val="100000"/>
              </a:lnSpc>
              <a:spcBef>
                <a:spcPts val="113"/>
              </a:spcBef>
              <a:spcAft>
                <a:spcPts val="0"/>
              </a:spcAft>
              <a:buSzPts val="638"/>
              <a:buChar char="▪"/>
              <a:defRPr sz="750"/>
            </a:lvl4pPr>
            <a:lvl5pPr marL="2286000" lvl="4" indent="-228600" algn="l">
              <a:lnSpc>
                <a:spcPct val="100000"/>
              </a:lnSpc>
              <a:spcBef>
                <a:spcPts val="75"/>
              </a:spcBef>
              <a:spcAft>
                <a:spcPts val="0"/>
              </a:spcAft>
              <a:buSzPts val="638"/>
              <a:buFont typeface="Arial"/>
              <a:buNone/>
              <a:defRPr sz="750"/>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70" name="Google Shape;70;p13"/>
          <p:cNvSpPr txBox="1">
            <a:spLocks noGrp="1"/>
          </p:cNvSpPr>
          <p:nvPr>
            <p:ph type="body" idx="6"/>
          </p:nvPr>
        </p:nvSpPr>
        <p:spPr>
          <a:xfrm>
            <a:off x="4806667" y="3429152"/>
            <a:ext cx="1714500" cy="1417320"/>
          </a:xfrm>
          <a:prstGeom prst="rect">
            <a:avLst/>
          </a:prstGeom>
          <a:noFill/>
          <a:ln>
            <a:noFill/>
          </a:ln>
        </p:spPr>
        <p:txBody>
          <a:bodyPr spcFirstLastPara="1" wrap="square" lIns="91425" tIns="45700" rIns="91425" bIns="45700" anchor="t" anchorCtr="0">
            <a:normAutofit/>
          </a:bodyPr>
          <a:lstStyle>
            <a:lvl1pPr marL="457200" lvl="0" indent="-278638" algn="l">
              <a:lnSpc>
                <a:spcPct val="100000"/>
              </a:lnSpc>
              <a:spcBef>
                <a:spcPts val="0"/>
              </a:spcBef>
              <a:spcAft>
                <a:spcPts val="0"/>
              </a:spcAft>
              <a:buSzPts val="788"/>
              <a:buChar char="▶"/>
              <a:defRPr sz="1050"/>
            </a:lvl1pPr>
            <a:lvl2pPr marL="914400" lvl="1" indent="-278638" algn="l">
              <a:lnSpc>
                <a:spcPct val="100000"/>
              </a:lnSpc>
              <a:spcBef>
                <a:spcPts val="0"/>
              </a:spcBef>
              <a:spcAft>
                <a:spcPts val="0"/>
              </a:spcAft>
              <a:buSzPts val="788"/>
              <a:buChar char="▶"/>
              <a:defRPr sz="1050"/>
            </a:lvl2pPr>
            <a:lvl3pPr marL="1371600" lvl="2" indent="-273113" algn="l">
              <a:lnSpc>
                <a:spcPct val="100000"/>
              </a:lnSpc>
              <a:spcBef>
                <a:spcPts val="113"/>
              </a:spcBef>
              <a:spcAft>
                <a:spcPts val="0"/>
              </a:spcAft>
              <a:buSzPts val="701"/>
              <a:buChar char="▪"/>
              <a:defRPr sz="825"/>
            </a:lvl3pPr>
            <a:lvl4pPr marL="1828800" lvl="3" indent="-269113" algn="l">
              <a:lnSpc>
                <a:spcPct val="100000"/>
              </a:lnSpc>
              <a:spcBef>
                <a:spcPts val="113"/>
              </a:spcBef>
              <a:spcAft>
                <a:spcPts val="0"/>
              </a:spcAft>
              <a:buSzPts val="638"/>
              <a:buChar char="▪"/>
              <a:defRPr sz="750"/>
            </a:lvl4pPr>
            <a:lvl5pPr marL="2286000" lvl="4" indent="-228600" algn="l">
              <a:lnSpc>
                <a:spcPct val="100000"/>
              </a:lnSpc>
              <a:spcBef>
                <a:spcPts val="75"/>
              </a:spcBef>
              <a:spcAft>
                <a:spcPts val="0"/>
              </a:spcAft>
              <a:buSzPts val="638"/>
              <a:buFont typeface="Arial"/>
              <a:buNone/>
              <a:defRPr sz="750"/>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71" name="Google Shape;71;p13"/>
          <p:cNvSpPr txBox="1">
            <a:spLocks noGrp="1"/>
          </p:cNvSpPr>
          <p:nvPr>
            <p:ph type="title"/>
          </p:nvPr>
        </p:nvSpPr>
        <p:spPr>
          <a:xfrm>
            <a:off x="603505" y="914403"/>
            <a:ext cx="1992739" cy="3825507"/>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72" name="Google Shape;72;p13"/>
          <p:cNvGrpSpPr/>
          <p:nvPr/>
        </p:nvGrpSpPr>
        <p:grpSpPr>
          <a:xfrm>
            <a:off x="0" y="-1"/>
            <a:ext cx="2555243" cy="2554135"/>
            <a:chOff x="450355" y="386232"/>
            <a:chExt cx="1858714" cy="1857908"/>
          </a:xfrm>
        </p:grpSpPr>
        <p:sp>
          <p:nvSpPr>
            <p:cNvPr id="73" name="Google Shape;73;p13"/>
            <p:cNvSpPr/>
            <p:nvPr/>
          </p:nvSpPr>
          <p:spPr>
            <a:xfrm>
              <a:off x="453063" y="388134"/>
              <a:ext cx="1856006" cy="1856006"/>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74" name="Google Shape;74;p13"/>
            <p:cNvSpPr/>
            <p:nvPr/>
          </p:nvSpPr>
          <p:spPr>
            <a:xfrm>
              <a:off x="454217" y="386232"/>
              <a:ext cx="925358" cy="929905"/>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75" name="Google Shape;75;p13"/>
            <p:cNvSpPr/>
            <p:nvPr/>
          </p:nvSpPr>
          <p:spPr>
            <a:xfrm>
              <a:off x="450355" y="388134"/>
              <a:ext cx="529893" cy="51277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76" name="Google Shape;76;p13"/>
          <p:cNvGrpSpPr/>
          <p:nvPr/>
        </p:nvGrpSpPr>
        <p:grpSpPr>
          <a:xfrm>
            <a:off x="6400800" y="4686440"/>
            <a:ext cx="531658" cy="531658"/>
            <a:chOff x="8694892" y="4686440"/>
            <a:chExt cx="531658" cy="531658"/>
          </a:xfrm>
        </p:grpSpPr>
        <p:sp>
          <p:nvSpPr>
            <p:cNvPr id="77" name="Google Shape;77;p13"/>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78" name="Google Shape;78;p13"/>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tion Detail - Matcha">
  <p:cSld name="Section Detail - Matcha">
    <p:bg>
      <p:bgPr>
        <a:solidFill>
          <a:schemeClr val="accent5"/>
        </a:solidFill>
        <a:effectLst/>
      </p:bgPr>
    </p:bg>
    <p:spTree>
      <p:nvGrpSpPr>
        <p:cNvPr id="1" name="Shape 463"/>
        <p:cNvGrpSpPr/>
        <p:nvPr/>
      </p:nvGrpSpPr>
      <p:grpSpPr>
        <a:xfrm>
          <a:off x="0" y="0"/>
          <a:ext cx="0" cy="0"/>
          <a:chOff x="0" y="0"/>
          <a:chExt cx="0" cy="0"/>
        </a:xfrm>
      </p:grpSpPr>
      <p:sp>
        <p:nvSpPr>
          <p:cNvPr id="464" name="Google Shape;464;p58"/>
          <p:cNvSpPr/>
          <p:nvPr/>
        </p:nvSpPr>
        <p:spPr>
          <a:xfrm>
            <a:off x="4001503" y="0"/>
            <a:ext cx="2866122" cy="5143500"/>
          </a:xfrm>
          <a:custGeom>
            <a:avLst/>
            <a:gdLst/>
            <a:ahLst/>
            <a:cxnLst/>
            <a:rect l="l" t="t" r="r" b="b"/>
            <a:pathLst>
              <a:path w="2866122" h="5143500" extrusionOk="0">
                <a:moveTo>
                  <a:pt x="620587" y="0"/>
                </a:moveTo>
                <a:lnTo>
                  <a:pt x="2866122" y="0"/>
                </a:lnTo>
                <a:lnTo>
                  <a:pt x="2866122" y="5143500"/>
                </a:lnTo>
                <a:lnTo>
                  <a:pt x="598825" y="5143500"/>
                </a:lnTo>
                <a:lnTo>
                  <a:pt x="452335" y="4839406"/>
                </a:lnTo>
                <a:cubicBezTo>
                  <a:pt x="161065" y="4150767"/>
                  <a:pt x="0" y="3393649"/>
                  <a:pt x="0" y="2598911"/>
                </a:cubicBezTo>
                <a:cubicBezTo>
                  <a:pt x="0" y="1704832"/>
                  <a:pt x="203849" y="858363"/>
                  <a:pt x="567604" y="103448"/>
                </a:cubicBez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65" name="Google Shape;465;p58"/>
          <p:cNvSpPr/>
          <p:nvPr/>
        </p:nvSpPr>
        <p:spPr>
          <a:xfrm>
            <a:off x="4808097" y="0"/>
            <a:ext cx="2059528" cy="5143500"/>
          </a:xfrm>
          <a:custGeom>
            <a:avLst/>
            <a:gdLst/>
            <a:ahLst/>
            <a:cxnLst/>
            <a:rect l="l" t="t" r="r" b="b"/>
            <a:pathLst>
              <a:path w="2059528" h="5143500" extrusionOk="0">
                <a:moveTo>
                  <a:pt x="777141" y="0"/>
                </a:moveTo>
                <a:lnTo>
                  <a:pt x="2059528" y="0"/>
                </a:lnTo>
                <a:lnTo>
                  <a:pt x="2059528" y="5143500"/>
                </a:lnTo>
                <a:lnTo>
                  <a:pt x="744141" y="5143500"/>
                </a:lnTo>
                <a:lnTo>
                  <a:pt x="572971" y="4861746"/>
                </a:lnTo>
                <a:cubicBezTo>
                  <a:pt x="207561" y="4189088"/>
                  <a:pt x="0" y="3418238"/>
                  <a:pt x="0" y="2598910"/>
                </a:cubicBezTo>
                <a:cubicBezTo>
                  <a:pt x="0" y="1779582"/>
                  <a:pt x="207562" y="1008733"/>
                  <a:pt x="572971" y="33607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66" name="Google Shape;466;p58"/>
          <p:cNvSpPr/>
          <p:nvPr/>
        </p:nvSpPr>
        <p:spPr>
          <a:xfrm>
            <a:off x="5659762" y="1"/>
            <a:ext cx="1207863" cy="5143499"/>
          </a:xfrm>
          <a:custGeom>
            <a:avLst/>
            <a:gdLst/>
            <a:ahLst/>
            <a:cxnLst/>
            <a:rect l="l" t="t" r="r" b="b"/>
            <a:pathLst>
              <a:path w="1207863" h="5143499" extrusionOk="0">
                <a:moveTo>
                  <a:pt x="1033151" y="0"/>
                </a:moveTo>
                <a:lnTo>
                  <a:pt x="1207863" y="0"/>
                </a:lnTo>
                <a:lnTo>
                  <a:pt x="1207863" y="6102"/>
                </a:lnTo>
                <a:lnTo>
                  <a:pt x="1207863" y="2568742"/>
                </a:lnTo>
                <a:lnTo>
                  <a:pt x="1207863" y="5143499"/>
                </a:lnTo>
                <a:lnTo>
                  <a:pt x="983780" y="5143499"/>
                </a:lnTo>
                <a:lnTo>
                  <a:pt x="867587" y="5015655"/>
                </a:lnTo>
                <a:cubicBezTo>
                  <a:pt x="325588" y="4358902"/>
                  <a:pt x="0" y="3516929"/>
                  <a:pt x="0" y="2598910"/>
                </a:cubicBezTo>
                <a:cubicBezTo>
                  <a:pt x="0" y="1680892"/>
                  <a:pt x="325588" y="838919"/>
                  <a:pt x="867587" y="182165"/>
                </a:cubicBez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67" name="Google Shape;467;p58"/>
          <p:cNvSpPr txBox="1">
            <a:spLocks noGrp="1"/>
          </p:cNvSpPr>
          <p:nvPr>
            <p:ph type="ctrTitle"/>
          </p:nvPr>
        </p:nvSpPr>
        <p:spPr>
          <a:xfrm>
            <a:off x="431006" y="1314269"/>
            <a:ext cx="2524125" cy="2859694"/>
          </a:xfrm>
          <a:prstGeom prst="rect">
            <a:avLst/>
          </a:prstGeom>
          <a:noFill/>
          <a:ln>
            <a:noFill/>
          </a:ln>
        </p:spPr>
        <p:txBody>
          <a:bodyPr spcFirstLastPara="1" wrap="square" lIns="0" tIns="0" rIns="91425" bIns="45700" anchor="t" anchorCtr="0">
            <a:noAutofit/>
          </a:bodyPr>
          <a:lstStyle>
            <a:lvl1pPr lvl="0" algn="l">
              <a:lnSpc>
                <a:spcPct val="90000"/>
              </a:lnSpc>
              <a:spcBef>
                <a:spcPts val="0"/>
              </a:spcBef>
              <a:spcAft>
                <a:spcPts val="0"/>
              </a:spcAft>
              <a:buSzPts val="2400"/>
              <a:buNone/>
              <a:defRPr sz="24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8" name="Google Shape;468;p58"/>
          <p:cNvSpPr/>
          <p:nvPr/>
        </p:nvSpPr>
        <p:spPr>
          <a:xfrm rot="-5400000">
            <a:off x="2830403" y="828676"/>
            <a:ext cx="4569047" cy="3486149"/>
          </a:xfrm>
          <a:prstGeom prst="round2SameRect">
            <a:avLst>
              <a:gd name="adj1" fmla="val 2244"/>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Montserrat"/>
              <a:buNone/>
            </a:pPr>
            <a:endParaRPr sz="900" b="1" i="0" u="none" strike="noStrike" cap="none">
              <a:solidFill>
                <a:schemeClr val="dk1"/>
              </a:solidFill>
              <a:latin typeface="Arial"/>
              <a:ea typeface="Arial"/>
              <a:cs typeface="Arial"/>
              <a:sym typeface="Arial"/>
            </a:endParaRPr>
          </a:p>
        </p:txBody>
      </p:sp>
      <p:sp>
        <p:nvSpPr>
          <p:cNvPr id="469" name="Google Shape;469;p58"/>
          <p:cNvSpPr txBox="1">
            <a:spLocks noGrp="1"/>
          </p:cNvSpPr>
          <p:nvPr>
            <p:ph type="body" idx="1"/>
          </p:nvPr>
        </p:nvSpPr>
        <p:spPr>
          <a:xfrm>
            <a:off x="3775329" y="1035272"/>
            <a:ext cx="2571750" cy="2955798"/>
          </a:xfrm>
          <a:prstGeom prst="rect">
            <a:avLst/>
          </a:prstGeom>
          <a:noFill/>
          <a:ln>
            <a:noFill/>
          </a:ln>
        </p:spPr>
        <p:txBody>
          <a:bodyPr spcFirstLastPara="1" wrap="square" lIns="0" tIns="0" rIns="0" bIns="0" anchor="t" anchorCtr="0">
            <a:noAutofit/>
          </a:bodyPr>
          <a:lstStyle>
            <a:lvl1pPr marL="457200" lvl="0" indent="-276225" algn="l">
              <a:lnSpc>
                <a:spcPct val="100000"/>
              </a:lnSpc>
              <a:spcBef>
                <a:spcPts val="0"/>
              </a:spcBef>
              <a:spcAft>
                <a:spcPts val="0"/>
              </a:spcAft>
              <a:buSzPts val="750"/>
              <a:buChar char="▶"/>
              <a:defRPr sz="1000"/>
            </a:lvl1pPr>
            <a:lvl2pPr marL="914400" lvl="1" indent="-271463" algn="l">
              <a:lnSpc>
                <a:spcPct val="100000"/>
              </a:lnSpc>
              <a:spcBef>
                <a:spcPts val="0"/>
              </a:spcBef>
              <a:spcAft>
                <a:spcPts val="0"/>
              </a:spcAft>
              <a:buSzPts val="675"/>
              <a:buChar char="▶"/>
              <a:defRPr sz="900"/>
            </a:lvl2pPr>
            <a:lvl3pPr marL="1371600" lvl="2" indent="-277177" algn="l">
              <a:lnSpc>
                <a:spcPct val="110000"/>
              </a:lnSpc>
              <a:spcBef>
                <a:spcPts val="113"/>
              </a:spcBef>
              <a:spcAft>
                <a:spcPts val="0"/>
              </a:spcAft>
              <a:buSzPts val="765"/>
              <a:buChar char="▪"/>
              <a:defRPr sz="900"/>
            </a:lvl3pPr>
            <a:lvl4pPr marL="1828800" lvl="3" indent="-271780" algn="l">
              <a:lnSpc>
                <a:spcPct val="100000"/>
              </a:lnSpc>
              <a:spcBef>
                <a:spcPts val="113"/>
              </a:spcBef>
              <a:spcAft>
                <a:spcPts val="0"/>
              </a:spcAft>
              <a:buSzPts val="680"/>
              <a:buChar char="▪"/>
              <a:defRPr/>
            </a:lvl4pPr>
            <a:lvl5pPr marL="2286000" lvl="4" indent="-228600" algn="l">
              <a:lnSpc>
                <a:spcPct val="100000"/>
              </a:lnSpc>
              <a:spcBef>
                <a:spcPts val="75"/>
              </a:spcBef>
              <a:spcAft>
                <a:spcPts val="0"/>
              </a:spcAft>
              <a:buSzPts val="850"/>
              <a:buFont typeface="Arial"/>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470" name="Google Shape;470;p58"/>
          <p:cNvSpPr txBox="1">
            <a:spLocks noGrp="1"/>
          </p:cNvSpPr>
          <p:nvPr>
            <p:ph type="ftr" idx="11"/>
          </p:nvPr>
        </p:nvSpPr>
        <p:spPr>
          <a:xfrm>
            <a:off x="3775330" y="4362453"/>
            <a:ext cx="2754272" cy="144127"/>
          </a:xfrm>
          <a:prstGeom prst="rect">
            <a:avLst/>
          </a:prstGeom>
          <a:noFill/>
          <a:ln>
            <a:noFill/>
          </a:ln>
        </p:spPr>
        <p:txBody>
          <a:bodyPr spcFirstLastPara="1" wrap="square" lIns="0" tIns="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525" b="0" i="1"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71" name="Google Shape;471;p58"/>
          <p:cNvSpPr txBox="1">
            <a:spLocks noGrp="1"/>
          </p:cNvSpPr>
          <p:nvPr>
            <p:ph type="body" idx="2"/>
          </p:nvPr>
        </p:nvSpPr>
        <p:spPr>
          <a:xfrm>
            <a:off x="431006" y="1035272"/>
            <a:ext cx="2524125" cy="223468"/>
          </a:xfrm>
          <a:prstGeom prst="rect">
            <a:avLst/>
          </a:prstGeom>
          <a:noFill/>
          <a:ln>
            <a:noFill/>
          </a:ln>
        </p:spPr>
        <p:txBody>
          <a:bodyPr spcFirstLastPara="1" wrap="square" lIns="0" tIns="45700" rIns="91425" bIns="45700" anchor="b" anchorCtr="0">
            <a:normAutofit/>
          </a:bodyPr>
          <a:lstStyle>
            <a:lvl1pPr marL="457200" lvl="0" indent="-228600" algn="l">
              <a:lnSpc>
                <a:spcPct val="100000"/>
              </a:lnSpc>
              <a:spcBef>
                <a:spcPts val="0"/>
              </a:spcBef>
              <a:spcAft>
                <a:spcPts val="0"/>
              </a:spcAft>
              <a:buSzPts val="900"/>
              <a:buNone/>
              <a:defRPr sz="1200" b="1">
                <a:solidFill>
                  <a:schemeClr val="lt1"/>
                </a:solidFill>
                <a:latin typeface="Calibri"/>
                <a:ea typeface="Calibri"/>
                <a:cs typeface="Calibri"/>
                <a:sym typeface="Calibri"/>
              </a:defRPr>
            </a:lvl1pPr>
            <a:lvl2pPr marL="914400" lvl="1" indent="-228600" algn="l">
              <a:lnSpc>
                <a:spcPct val="100000"/>
              </a:lnSpc>
              <a:spcBef>
                <a:spcPts val="0"/>
              </a:spcBef>
              <a:spcAft>
                <a:spcPts val="0"/>
              </a:spcAft>
              <a:buSzPts val="1125"/>
              <a:buNone/>
              <a:defRPr sz="1500">
                <a:solidFill>
                  <a:srgbClr val="898989"/>
                </a:solidFill>
              </a:defRPr>
            </a:lvl2pPr>
            <a:lvl3pPr marL="1371600" lvl="2" indent="-228600" algn="l">
              <a:lnSpc>
                <a:spcPct val="100000"/>
              </a:lnSpc>
              <a:spcBef>
                <a:spcPts val="113"/>
              </a:spcBef>
              <a:spcAft>
                <a:spcPts val="0"/>
              </a:spcAft>
              <a:buSzPts val="1148"/>
              <a:buNone/>
              <a:defRPr sz="1350">
                <a:solidFill>
                  <a:srgbClr val="898989"/>
                </a:solidFill>
              </a:defRPr>
            </a:lvl3pPr>
            <a:lvl4pPr marL="1828800" lvl="3" indent="-228600" algn="l">
              <a:lnSpc>
                <a:spcPct val="100000"/>
              </a:lnSpc>
              <a:spcBef>
                <a:spcPts val="113"/>
              </a:spcBef>
              <a:spcAft>
                <a:spcPts val="0"/>
              </a:spcAft>
              <a:buSzPts val="1020"/>
              <a:buNone/>
              <a:defRPr sz="1200">
                <a:solidFill>
                  <a:srgbClr val="898989"/>
                </a:solidFill>
              </a:defRPr>
            </a:lvl4pPr>
            <a:lvl5pPr marL="2286000" lvl="4" indent="-228600" algn="l">
              <a:lnSpc>
                <a:spcPct val="100000"/>
              </a:lnSpc>
              <a:spcBef>
                <a:spcPts val="75"/>
              </a:spcBef>
              <a:spcAft>
                <a:spcPts val="0"/>
              </a:spcAft>
              <a:buSzPts val="1020"/>
              <a:buFont typeface="Arial"/>
              <a:buNone/>
              <a:defRPr sz="1200">
                <a:solidFill>
                  <a:srgbClr val="898989"/>
                </a:solidFill>
              </a:defRPr>
            </a:lvl5pPr>
            <a:lvl6pPr marL="2743200" lvl="5" indent="-228600" algn="l">
              <a:lnSpc>
                <a:spcPct val="100000"/>
              </a:lnSpc>
              <a:spcBef>
                <a:spcPts val="225"/>
              </a:spcBef>
              <a:spcAft>
                <a:spcPts val="0"/>
              </a:spcAft>
              <a:buSzPts val="1200"/>
              <a:buNone/>
              <a:defRPr sz="1200">
                <a:solidFill>
                  <a:srgbClr val="898989"/>
                </a:solidFill>
              </a:defRPr>
            </a:lvl6pPr>
            <a:lvl7pPr marL="3200400" lvl="6" indent="-228600" algn="l">
              <a:lnSpc>
                <a:spcPct val="100000"/>
              </a:lnSpc>
              <a:spcBef>
                <a:spcPts val="225"/>
              </a:spcBef>
              <a:spcAft>
                <a:spcPts val="0"/>
              </a:spcAft>
              <a:buSzPts val="1200"/>
              <a:buNone/>
              <a:defRPr sz="1200">
                <a:solidFill>
                  <a:srgbClr val="898989"/>
                </a:solidFill>
              </a:defRPr>
            </a:lvl7pPr>
            <a:lvl8pPr marL="3657600" lvl="7" indent="-228600" algn="l">
              <a:lnSpc>
                <a:spcPct val="100000"/>
              </a:lnSpc>
              <a:spcBef>
                <a:spcPts val="225"/>
              </a:spcBef>
              <a:spcAft>
                <a:spcPts val="0"/>
              </a:spcAft>
              <a:buSzPts val="1200"/>
              <a:buNone/>
              <a:defRPr sz="1200">
                <a:solidFill>
                  <a:srgbClr val="898989"/>
                </a:solidFill>
              </a:defRPr>
            </a:lvl8pPr>
            <a:lvl9pPr marL="4114800" lvl="8" indent="-228600" algn="l">
              <a:lnSpc>
                <a:spcPct val="100000"/>
              </a:lnSpc>
              <a:spcBef>
                <a:spcPts val="225"/>
              </a:spcBef>
              <a:spcAft>
                <a:spcPts val="0"/>
              </a:spcAft>
              <a:buSzPts val="1200"/>
              <a:buNone/>
              <a:defRPr sz="1200">
                <a:solidFill>
                  <a:srgbClr val="898989"/>
                </a:solidFill>
              </a:defRPr>
            </a:lvl9pPr>
          </a:lstStyle>
          <a:p>
            <a:endParaRPr/>
          </a:p>
        </p:txBody>
      </p:sp>
    </p:spTree>
  </p:cSld>
  <p:clrMapOvr>
    <a:masterClrMapping/>
  </p:clrMapOvr>
  <p:transition spd="slow">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7_Title Slide 3">
  <p:cSld name="Quality_Left">
    <p:spTree>
      <p:nvGrpSpPr>
        <p:cNvPr id="1" name="Shape 472"/>
        <p:cNvGrpSpPr/>
        <p:nvPr/>
      </p:nvGrpSpPr>
      <p:grpSpPr>
        <a:xfrm>
          <a:off x="0" y="0"/>
          <a:ext cx="0" cy="0"/>
          <a:chOff x="0" y="0"/>
          <a:chExt cx="0" cy="0"/>
        </a:xfrm>
      </p:grpSpPr>
      <p:pic>
        <p:nvPicPr>
          <p:cNvPr id="473" name="Google Shape;473;p59"/>
          <p:cNvPicPr preferRelativeResize="0"/>
          <p:nvPr/>
        </p:nvPicPr>
        <p:blipFill rotWithShape="1">
          <a:blip r:embed="rId2">
            <a:alphaModFix/>
          </a:blip>
          <a:srcRect/>
          <a:stretch/>
        </p:blipFill>
        <p:spPr>
          <a:xfrm>
            <a:off x="0" y="0"/>
            <a:ext cx="2152135" cy="2079057"/>
          </a:xfrm>
          <a:prstGeom prst="rect">
            <a:avLst/>
          </a:prstGeom>
          <a:noFill/>
          <a:ln>
            <a:noFill/>
          </a:ln>
        </p:spPr>
      </p:pic>
      <p:sp>
        <p:nvSpPr>
          <p:cNvPr id="474" name="Google Shape;474;p59"/>
          <p:cNvSpPr txBox="1">
            <a:spLocks noGrp="1"/>
          </p:cNvSpPr>
          <p:nvPr>
            <p:ph type="body" idx="1"/>
          </p:nvPr>
        </p:nvSpPr>
        <p:spPr>
          <a:xfrm>
            <a:off x="1033273" y="365760"/>
            <a:ext cx="5541590" cy="457200"/>
          </a:xfrm>
          <a:prstGeom prst="rect">
            <a:avLst/>
          </a:prstGeom>
          <a:noFill/>
          <a:ln>
            <a:noFill/>
          </a:ln>
        </p:spPr>
        <p:txBody>
          <a:bodyPr spcFirstLastPara="1" wrap="square" lIns="0" tIns="45700" rIns="91425" bIns="45700" anchor="ctr" anchorCtr="0">
            <a:noAutofit/>
          </a:bodyPr>
          <a:lstStyle>
            <a:lvl1pPr marL="457200" lvl="0" indent="-228600" algn="l">
              <a:lnSpc>
                <a:spcPct val="100000"/>
              </a:lnSpc>
              <a:spcBef>
                <a:spcPts val="0"/>
              </a:spcBef>
              <a:spcAft>
                <a:spcPts val="0"/>
              </a:spcAft>
              <a:buSzPts val="2560"/>
              <a:buFont typeface="Corbel"/>
              <a:buNone/>
              <a:defRPr sz="2100" b="1" i="0">
                <a:solidFill>
                  <a:schemeClr val="dk2"/>
                </a:solidFill>
                <a:latin typeface="Calibri"/>
                <a:ea typeface="Calibri"/>
                <a:cs typeface="Calibri"/>
                <a:sym typeface="Calibri"/>
              </a:defRPr>
            </a:lvl1pPr>
            <a:lvl2pPr marL="914400" lvl="1" indent="-325120" algn="l">
              <a:lnSpc>
                <a:spcPct val="100000"/>
              </a:lnSpc>
              <a:spcBef>
                <a:spcPts val="0"/>
              </a:spcBef>
              <a:spcAft>
                <a:spcPts val="0"/>
              </a:spcAft>
              <a:buSzPts val="1520"/>
              <a:buChar char="▪"/>
              <a:defRPr sz="1425"/>
            </a:lvl2pPr>
            <a:lvl3pPr marL="1371600" lvl="2" indent="-325120" algn="l">
              <a:lnSpc>
                <a:spcPct val="100000"/>
              </a:lnSpc>
              <a:spcBef>
                <a:spcPts val="0"/>
              </a:spcBef>
              <a:spcAft>
                <a:spcPts val="0"/>
              </a:spcAft>
              <a:buSzPts val="1520"/>
              <a:buChar char="▪"/>
              <a:defRPr sz="1425"/>
            </a:lvl3pPr>
            <a:lvl4pPr marL="1828800" lvl="3" indent="-325120" algn="l">
              <a:lnSpc>
                <a:spcPct val="100000"/>
              </a:lnSpc>
              <a:spcBef>
                <a:spcPts val="0"/>
              </a:spcBef>
              <a:spcAft>
                <a:spcPts val="0"/>
              </a:spcAft>
              <a:buSzPts val="1520"/>
              <a:buChar char="▪"/>
              <a:defRPr sz="1425"/>
            </a:lvl4pPr>
            <a:lvl5pPr marL="2286000" lvl="4" indent="-325120" algn="l">
              <a:lnSpc>
                <a:spcPct val="100000"/>
              </a:lnSpc>
              <a:spcBef>
                <a:spcPts val="0"/>
              </a:spcBef>
              <a:spcAft>
                <a:spcPts val="0"/>
              </a:spcAft>
              <a:buSzPts val="1520"/>
              <a:buFont typeface="Arial"/>
              <a:buChar char="▪"/>
              <a:defRPr sz="1425"/>
            </a:lvl5pPr>
            <a:lvl6pPr marL="2743200" lvl="5" indent="-342900" algn="l">
              <a:lnSpc>
                <a:spcPct val="90000"/>
              </a:lnSpc>
              <a:spcBef>
                <a:spcPts val="281"/>
              </a:spcBef>
              <a:spcAft>
                <a:spcPts val="0"/>
              </a:spcAft>
              <a:buClr>
                <a:schemeClr val="dk1"/>
              </a:buClr>
              <a:buSzPts val="1800"/>
              <a:buChar char="•"/>
              <a:defRPr/>
            </a:lvl6pPr>
            <a:lvl7pPr marL="3200400" lvl="6" indent="-342900" algn="l">
              <a:lnSpc>
                <a:spcPct val="90000"/>
              </a:lnSpc>
              <a:spcBef>
                <a:spcPts val="281"/>
              </a:spcBef>
              <a:spcAft>
                <a:spcPts val="0"/>
              </a:spcAft>
              <a:buClr>
                <a:schemeClr val="dk1"/>
              </a:buClr>
              <a:buSzPts val="1800"/>
              <a:buChar char="•"/>
              <a:defRPr/>
            </a:lvl7pPr>
            <a:lvl8pPr marL="3657600" lvl="7" indent="-342900" algn="l">
              <a:lnSpc>
                <a:spcPct val="90000"/>
              </a:lnSpc>
              <a:spcBef>
                <a:spcPts val="281"/>
              </a:spcBef>
              <a:spcAft>
                <a:spcPts val="0"/>
              </a:spcAft>
              <a:buClr>
                <a:schemeClr val="dk1"/>
              </a:buClr>
              <a:buSzPts val="1800"/>
              <a:buChar char="•"/>
              <a:defRPr/>
            </a:lvl8pPr>
            <a:lvl9pPr marL="4114800" lvl="8" indent="-342900" algn="l">
              <a:lnSpc>
                <a:spcPct val="90000"/>
              </a:lnSpc>
              <a:spcBef>
                <a:spcPts val="281"/>
              </a:spcBef>
              <a:spcAft>
                <a:spcPts val="0"/>
              </a:spcAft>
              <a:buClr>
                <a:schemeClr val="dk1"/>
              </a:buClr>
              <a:buSzPts val="1800"/>
              <a:buChar char="•"/>
              <a:defRPr/>
            </a:lvl9pPr>
          </a:lstStyle>
          <a:p>
            <a:endParaRPr/>
          </a:p>
        </p:txBody>
      </p:sp>
      <p:sp>
        <p:nvSpPr>
          <p:cNvPr id="475" name="Google Shape;475;p59"/>
          <p:cNvSpPr txBox="1">
            <a:spLocks noGrp="1"/>
          </p:cNvSpPr>
          <p:nvPr>
            <p:ph type="body" idx="2"/>
          </p:nvPr>
        </p:nvSpPr>
        <p:spPr>
          <a:xfrm>
            <a:off x="1033273" y="1051562"/>
            <a:ext cx="5541590" cy="3721609"/>
          </a:xfrm>
          <a:prstGeom prst="rect">
            <a:avLst/>
          </a:prstGeom>
          <a:noFill/>
          <a:ln>
            <a:noFill/>
          </a:ln>
        </p:spPr>
        <p:txBody>
          <a:bodyPr spcFirstLastPara="1" wrap="square" lIns="91425" tIns="45700" rIns="91425" bIns="45700" anchor="t" anchorCtr="0">
            <a:normAutofit/>
          </a:bodyPr>
          <a:lstStyle>
            <a:lvl1pPr marL="457200" lvl="0" indent="-314325" algn="l">
              <a:lnSpc>
                <a:spcPct val="100000"/>
              </a:lnSpc>
              <a:spcBef>
                <a:spcPts val="0"/>
              </a:spcBef>
              <a:spcAft>
                <a:spcPts val="0"/>
              </a:spcAft>
              <a:buSzPts val="1350"/>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grpSp>
        <p:nvGrpSpPr>
          <p:cNvPr id="476" name="Google Shape;476;p59"/>
          <p:cNvGrpSpPr/>
          <p:nvPr/>
        </p:nvGrpSpPr>
        <p:grpSpPr>
          <a:xfrm>
            <a:off x="6400800" y="4686440"/>
            <a:ext cx="531658" cy="531658"/>
            <a:chOff x="8694892" y="4686440"/>
            <a:chExt cx="531658" cy="531658"/>
          </a:xfrm>
        </p:grpSpPr>
        <p:sp>
          <p:nvSpPr>
            <p:cNvPr id="477" name="Google Shape;477;p59"/>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478" name="Google Shape;478;p59"/>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479" name="Google Shape;479;p59"/>
          <p:cNvSpPr/>
          <p:nvPr/>
        </p:nvSpPr>
        <p:spPr>
          <a:xfrm rot="5400000">
            <a:off x="3406142" y="1691643"/>
            <a:ext cx="45719"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Tree>
  </p:cSld>
  <p:clrMapOvr>
    <a:masterClrMapping/>
  </p:clrMapOvr>
  <p:transition spd="slow">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5_Headline Only Layout">
  <p:cSld name="6_Headline Only Layout 6">
    <p:bg>
      <p:bgPr>
        <a:solidFill>
          <a:schemeClr val="lt1"/>
        </a:solidFill>
        <a:effectLst/>
      </p:bgPr>
    </p:bg>
    <p:spTree>
      <p:nvGrpSpPr>
        <p:cNvPr id="1" name="Shape 480"/>
        <p:cNvGrpSpPr/>
        <p:nvPr/>
      </p:nvGrpSpPr>
      <p:grpSpPr>
        <a:xfrm>
          <a:off x="0" y="0"/>
          <a:ext cx="0" cy="0"/>
          <a:chOff x="0" y="0"/>
          <a:chExt cx="0" cy="0"/>
        </a:xfrm>
      </p:grpSpPr>
      <p:sp>
        <p:nvSpPr>
          <p:cNvPr id="481" name="Google Shape;481;p60"/>
          <p:cNvSpPr txBox="1">
            <a:spLocks noGrp="1"/>
          </p:cNvSpPr>
          <p:nvPr>
            <p:ph type="body" idx="1"/>
          </p:nvPr>
        </p:nvSpPr>
        <p:spPr>
          <a:xfrm>
            <a:off x="365760" y="869729"/>
            <a:ext cx="6172200" cy="3850408"/>
          </a:xfrm>
          <a:prstGeom prst="rect">
            <a:avLst/>
          </a:prstGeom>
          <a:noFill/>
          <a:ln>
            <a:noFill/>
          </a:ln>
        </p:spPr>
        <p:txBody>
          <a:bodyPr spcFirstLastPara="1" wrap="square" lIns="91425" tIns="45700" rIns="91425" bIns="45700" anchor="t" anchorCtr="0">
            <a:normAutofit/>
          </a:bodyPr>
          <a:lstStyle>
            <a:lvl1pPr marL="457200" lvl="0" indent="-280988" algn="l">
              <a:lnSpc>
                <a:spcPct val="100000"/>
              </a:lnSpc>
              <a:spcBef>
                <a:spcPts val="0"/>
              </a:spcBef>
              <a:spcAft>
                <a:spcPts val="0"/>
              </a:spcAft>
              <a:buSzPts val="825"/>
              <a:buChar char="▶"/>
              <a:defRPr>
                <a:latin typeface="Arial"/>
                <a:ea typeface="Arial"/>
                <a:cs typeface="Arial"/>
                <a:sym typeface="Arial"/>
              </a:defRPr>
            </a:lvl1pPr>
            <a:lvl2pPr marL="914400" lvl="1" indent="-280988" algn="l">
              <a:lnSpc>
                <a:spcPct val="100000"/>
              </a:lnSpc>
              <a:spcBef>
                <a:spcPts val="0"/>
              </a:spcBef>
              <a:spcAft>
                <a:spcPts val="0"/>
              </a:spcAft>
              <a:buSzPts val="825"/>
              <a:buChar char="▶"/>
              <a:defRPr>
                <a:latin typeface="Arial"/>
                <a:ea typeface="Arial"/>
                <a:cs typeface="Arial"/>
                <a:sym typeface="Arial"/>
              </a:defRPr>
            </a:lvl2pPr>
            <a:lvl3pPr marL="1371600" lvl="2" indent="-277177" algn="l">
              <a:lnSpc>
                <a:spcPct val="100000"/>
              </a:lnSpc>
              <a:spcBef>
                <a:spcPts val="113"/>
              </a:spcBef>
              <a:spcAft>
                <a:spcPts val="0"/>
              </a:spcAft>
              <a:buSzPts val="765"/>
              <a:buChar char="▪"/>
              <a:defRPr>
                <a:latin typeface="Arial"/>
                <a:ea typeface="Arial"/>
                <a:cs typeface="Arial"/>
                <a:sym typeface="Arial"/>
              </a:defRPr>
            </a:lvl3pPr>
            <a:lvl4pPr marL="1828800" lvl="3" indent="-271780" algn="l">
              <a:lnSpc>
                <a:spcPct val="100000"/>
              </a:lnSpc>
              <a:spcBef>
                <a:spcPts val="113"/>
              </a:spcBef>
              <a:spcAft>
                <a:spcPts val="0"/>
              </a:spcAft>
              <a:buSzPts val="680"/>
              <a:buChar char="▪"/>
              <a:defRPr>
                <a:latin typeface="Arial"/>
                <a:ea typeface="Arial"/>
                <a:cs typeface="Arial"/>
                <a:sym typeface="Arial"/>
              </a:defRPr>
            </a:lvl4pPr>
            <a:lvl5pPr marL="2286000" lvl="4" indent="-228600" algn="l">
              <a:lnSpc>
                <a:spcPct val="100000"/>
              </a:lnSpc>
              <a:spcBef>
                <a:spcPts val="75"/>
              </a:spcBef>
              <a:spcAft>
                <a:spcPts val="0"/>
              </a:spcAft>
              <a:buSzPts val="850"/>
              <a:buFont typeface="Arial"/>
              <a:buNone/>
              <a:defRPr>
                <a:latin typeface="Arial"/>
                <a:ea typeface="Arial"/>
                <a:cs typeface="Arial"/>
                <a:sym typeface="Arial"/>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482" name="Google Shape;482;p60"/>
          <p:cNvSpPr txBox="1">
            <a:spLocks noGrp="1"/>
          </p:cNvSpPr>
          <p:nvPr>
            <p:ph type="title"/>
          </p:nvPr>
        </p:nvSpPr>
        <p:spPr>
          <a:xfrm>
            <a:off x="365760" y="274320"/>
            <a:ext cx="6172200" cy="548640"/>
          </a:xfrm>
          <a:prstGeom prst="rect">
            <a:avLst/>
          </a:prstGeom>
          <a:noFill/>
          <a:ln>
            <a:noFill/>
          </a:ln>
        </p:spPr>
        <p:txBody>
          <a:bodyPr spcFirstLastPara="1" wrap="square" lIns="0" tIns="45700" rIns="91425" bIns="0" anchor="t" anchorCtr="0">
            <a:noAutofit/>
          </a:bodyPr>
          <a:lstStyle>
            <a:lvl1pPr lvl="0" algn="l">
              <a:lnSpc>
                <a:spcPct val="100000"/>
              </a:lnSpc>
              <a:spcBef>
                <a:spcPts val="0"/>
              </a:spcBef>
              <a:spcAft>
                <a:spcPts val="0"/>
              </a:spcAft>
              <a:buSzPts val="1400"/>
              <a:buNone/>
              <a:defRPr sz="21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483" name="Google Shape;483;p60"/>
          <p:cNvGrpSpPr/>
          <p:nvPr/>
        </p:nvGrpSpPr>
        <p:grpSpPr>
          <a:xfrm>
            <a:off x="6400800" y="4686440"/>
            <a:ext cx="531658" cy="531658"/>
            <a:chOff x="8694892" y="4686440"/>
            <a:chExt cx="531658" cy="531658"/>
          </a:xfrm>
        </p:grpSpPr>
        <p:sp>
          <p:nvSpPr>
            <p:cNvPr id="484" name="Google Shape;484;p60"/>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485" name="Google Shape;485;p60"/>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lank Slide Layout">
  <p:cSld name="Blank Slide Layout">
    <p:spTree>
      <p:nvGrpSpPr>
        <p:cNvPr id="1" name="Shape 486"/>
        <p:cNvGrpSpPr/>
        <p:nvPr/>
      </p:nvGrpSpPr>
      <p:grpSpPr>
        <a:xfrm>
          <a:off x="0" y="0"/>
          <a:ext cx="0" cy="0"/>
          <a:chOff x="0" y="0"/>
          <a:chExt cx="0" cy="0"/>
        </a:xfrm>
      </p:grpSpPr>
      <p:grpSp>
        <p:nvGrpSpPr>
          <p:cNvPr id="487" name="Google Shape;487;p61"/>
          <p:cNvGrpSpPr/>
          <p:nvPr/>
        </p:nvGrpSpPr>
        <p:grpSpPr>
          <a:xfrm>
            <a:off x="6400800" y="4686440"/>
            <a:ext cx="531658" cy="531658"/>
            <a:chOff x="8694892" y="4686440"/>
            <a:chExt cx="531658" cy="531658"/>
          </a:xfrm>
        </p:grpSpPr>
        <p:sp>
          <p:nvSpPr>
            <p:cNvPr id="488" name="Google Shape;488;p61"/>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489" name="Google Shape;489;p61"/>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losing">
  <p:cSld name="Closing">
    <p:bg>
      <p:bgPr>
        <a:solidFill>
          <a:schemeClr val="accent2"/>
        </a:solidFill>
        <a:effectLst/>
      </p:bgPr>
    </p:bg>
    <p:spTree>
      <p:nvGrpSpPr>
        <p:cNvPr id="1" name="Shape 79"/>
        <p:cNvGrpSpPr/>
        <p:nvPr/>
      </p:nvGrpSpPr>
      <p:grpSpPr>
        <a:xfrm>
          <a:off x="0" y="0"/>
          <a:ext cx="0" cy="0"/>
          <a:chOff x="0" y="0"/>
          <a:chExt cx="0" cy="0"/>
        </a:xfrm>
      </p:grpSpPr>
      <p:grpSp>
        <p:nvGrpSpPr>
          <p:cNvPr id="80" name="Google Shape;80;p14"/>
          <p:cNvGrpSpPr/>
          <p:nvPr/>
        </p:nvGrpSpPr>
        <p:grpSpPr>
          <a:xfrm>
            <a:off x="2063194" y="269506"/>
            <a:ext cx="4797068" cy="4873993"/>
            <a:chOff x="1316712" y="-488946"/>
            <a:chExt cx="5543550" cy="5632446"/>
          </a:xfrm>
        </p:grpSpPr>
        <p:sp>
          <p:nvSpPr>
            <p:cNvPr id="81" name="Google Shape;81;p14"/>
            <p:cNvSpPr/>
            <p:nvPr/>
          </p:nvSpPr>
          <p:spPr>
            <a:xfrm rot="10800000">
              <a:off x="1316712" y="-488946"/>
              <a:ext cx="5541738" cy="5626718"/>
            </a:xfrm>
            <a:custGeom>
              <a:avLst/>
              <a:gdLst/>
              <a:ahLst/>
              <a:cxnLst/>
              <a:rect l="l" t="t" r="r" b="b"/>
              <a:pathLst>
                <a:path w="1856006" h="1856006" extrusionOk="0">
                  <a:moveTo>
                    <a:pt x="0" y="0"/>
                  </a:moveTo>
                  <a:lnTo>
                    <a:pt x="1856006" y="0"/>
                  </a:lnTo>
                  <a:lnTo>
                    <a:pt x="1856006" y="422"/>
                  </a:lnTo>
                  <a:lnTo>
                    <a:pt x="1673760" y="9625"/>
                  </a:lnTo>
                  <a:cubicBezTo>
                    <a:pt x="796309" y="98735"/>
                    <a:pt x="98735" y="796309"/>
                    <a:pt x="9625" y="1673760"/>
                  </a:cubicBezTo>
                  <a:lnTo>
                    <a:pt x="422" y="1856006"/>
                  </a:lnTo>
                  <a:lnTo>
                    <a:pt x="0" y="1856006"/>
                  </a:lnTo>
                  <a:close/>
                </a:path>
              </a:pathLst>
            </a:custGeom>
            <a:solidFill>
              <a:srgbClr val="FFFFFF">
                <a:alpha val="2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82" name="Google Shape;82;p14"/>
            <p:cNvSpPr/>
            <p:nvPr/>
          </p:nvSpPr>
          <p:spPr>
            <a:xfrm rot="10800000">
              <a:off x="4209138" y="2454212"/>
              <a:ext cx="2648862" cy="2689288"/>
            </a:xfrm>
            <a:custGeom>
              <a:avLst/>
              <a:gdLst/>
              <a:ahLst/>
              <a:cxnLst/>
              <a:rect l="l" t="t" r="r" b="b"/>
              <a:pathLst>
                <a:path w="925358" h="929905" extrusionOk="0">
                  <a:moveTo>
                    <a:pt x="0" y="0"/>
                  </a:moveTo>
                  <a:lnTo>
                    <a:pt x="925358" y="0"/>
                  </a:lnTo>
                  <a:lnTo>
                    <a:pt x="863479" y="29809"/>
                  </a:lnTo>
                  <a:cubicBezTo>
                    <a:pt x="540699" y="205154"/>
                    <a:pt x="269748" y="463818"/>
                    <a:pt x="79493" y="776936"/>
                  </a:cubicBezTo>
                  <a:lnTo>
                    <a:pt x="0" y="929905"/>
                  </a:lnTo>
                  <a:lnTo>
                    <a:pt x="0" y="0"/>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83" name="Google Shape;83;p14"/>
            <p:cNvSpPr/>
            <p:nvPr/>
          </p:nvSpPr>
          <p:spPr>
            <a:xfrm rot="10800000">
              <a:off x="5592033" y="3894970"/>
              <a:ext cx="1268229" cy="1242799"/>
            </a:xfrm>
            <a:custGeom>
              <a:avLst/>
              <a:gdLst/>
              <a:ahLst/>
              <a:cxnLst/>
              <a:rect l="l" t="t" r="r" b="b"/>
              <a:pathLst>
                <a:path w="529893" h="512779" extrusionOk="0">
                  <a:moveTo>
                    <a:pt x="0" y="0"/>
                  </a:moveTo>
                  <a:lnTo>
                    <a:pt x="529893" y="0"/>
                  </a:lnTo>
                  <a:lnTo>
                    <a:pt x="374072" y="116521"/>
                  </a:lnTo>
                  <a:cubicBezTo>
                    <a:pt x="248198" y="220402"/>
                    <a:pt x="133734" y="337615"/>
                    <a:pt x="32842" y="465998"/>
                  </a:cubicBezTo>
                  <a:lnTo>
                    <a:pt x="0" y="512779"/>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84" name="Google Shape;84;p14"/>
          <p:cNvSpPr txBox="1"/>
          <p:nvPr/>
        </p:nvSpPr>
        <p:spPr>
          <a:xfrm>
            <a:off x="1592802" y="1957879"/>
            <a:ext cx="3672400" cy="468526"/>
          </a:xfrm>
          <a:prstGeom prst="rect">
            <a:avLst/>
          </a:prstGeom>
          <a:noFill/>
          <a:ln>
            <a:noFill/>
          </a:ln>
        </p:spPr>
        <p:txBody>
          <a:bodyPr spcFirstLastPara="1" wrap="square" lIns="0" tIns="0" rIns="0" bIns="0" anchor="t" anchorCtr="0">
            <a:spAutoFit/>
          </a:bodyPr>
          <a:lstStyle/>
          <a:p>
            <a:pPr marL="0" marR="0" lvl="0" indent="0" algn="ctr" rtl="0">
              <a:lnSpc>
                <a:spcPct val="80000"/>
              </a:lnSpc>
              <a:spcBef>
                <a:spcPts val="0"/>
              </a:spcBef>
              <a:spcAft>
                <a:spcPts val="0"/>
              </a:spcAft>
              <a:buClr>
                <a:srgbClr val="000000"/>
              </a:buClr>
              <a:buSzPts val="3713"/>
              <a:buFont typeface="Arial"/>
              <a:buNone/>
            </a:pPr>
            <a:r>
              <a:rPr lang="en-US" sz="3713" b="1" i="0" u="none" strike="noStrike" cap="none">
                <a:solidFill>
                  <a:schemeClr val="lt1"/>
                </a:solidFill>
                <a:latin typeface="Calibri"/>
                <a:ea typeface="Calibri"/>
                <a:cs typeface="Calibri"/>
                <a:sym typeface="Calibri"/>
              </a:rPr>
              <a:t>Thank You</a:t>
            </a:r>
            <a:endParaRPr sz="1400" b="0" i="0" u="none" strike="noStrike" cap="none">
              <a:solidFill>
                <a:srgbClr val="000000"/>
              </a:solidFill>
              <a:latin typeface="Arial"/>
              <a:ea typeface="Arial"/>
              <a:cs typeface="Arial"/>
              <a:sym typeface="Arial"/>
            </a:endParaRPr>
          </a:p>
        </p:txBody>
      </p:sp>
      <p:sp>
        <p:nvSpPr>
          <p:cNvPr id="85" name="Google Shape;85;p14"/>
          <p:cNvSpPr txBox="1">
            <a:spLocks noGrp="1"/>
          </p:cNvSpPr>
          <p:nvPr>
            <p:ph type="body" idx="1"/>
          </p:nvPr>
        </p:nvSpPr>
        <p:spPr>
          <a:xfrm>
            <a:off x="1988345" y="2717096"/>
            <a:ext cx="2907643" cy="613871"/>
          </a:xfrm>
          <a:prstGeom prst="rect">
            <a:avLst/>
          </a:prstGeom>
          <a:noFill/>
          <a:ln>
            <a:noFill/>
          </a:ln>
        </p:spPr>
        <p:txBody>
          <a:bodyPr spcFirstLastPara="1" wrap="square" lIns="91425" tIns="45700" rIns="91425" bIns="45700" anchor="t" anchorCtr="0">
            <a:noAutofit/>
          </a:bodyPr>
          <a:lstStyle>
            <a:lvl1pPr marL="457200" lvl="0" indent="-282194" algn="ctr">
              <a:lnSpc>
                <a:spcPct val="100000"/>
              </a:lnSpc>
              <a:spcBef>
                <a:spcPts val="0"/>
              </a:spcBef>
              <a:spcAft>
                <a:spcPts val="0"/>
              </a:spcAft>
              <a:buSzPts val="844"/>
              <a:buChar char="▶"/>
              <a:defRPr sz="1125" b="1">
                <a:solidFill>
                  <a:srgbClr val="C2E7FD"/>
                </a:solidFill>
              </a:defRPr>
            </a:lvl1pPr>
            <a:lvl2pPr marL="914400" lvl="1" indent="-266129" algn="ctr">
              <a:lnSpc>
                <a:spcPct val="100000"/>
              </a:lnSpc>
              <a:spcBef>
                <a:spcPts val="0"/>
              </a:spcBef>
              <a:spcAft>
                <a:spcPts val="0"/>
              </a:spcAft>
              <a:buSzPts val="591"/>
              <a:buFont typeface="Montserrat"/>
              <a:buChar char="​"/>
              <a:defRPr sz="788" b="0">
                <a:solidFill>
                  <a:schemeClr val="lt1"/>
                </a:solidFill>
              </a:defRPr>
            </a:lvl2pPr>
            <a:lvl3pPr marL="1371600" lvl="2" indent="-271145" algn="l">
              <a:lnSpc>
                <a:spcPct val="100000"/>
              </a:lnSpc>
              <a:spcBef>
                <a:spcPts val="169"/>
              </a:spcBef>
              <a:spcAft>
                <a:spcPts val="0"/>
              </a:spcAft>
              <a:buSzPts val="670"/>
              <a:buChar char="▪"/>
              <a:defRPr sz="788" b="0">
                <a:solidFill>
                  <a:schemeClr val="lt1"/>
                </a:solidFill>
              </a:defRPr>
            </a:lvl3pPr>
            <a:lvl4pPr marL="1828800" lvl="3" indent="-271780" algn="l">
              <a:lnSpc>
                <a:spcPct val="100000"/>
              </a:lnSpc>
              <a:spcBef>
                <a:spcPts val="169"/>
              </a:spcBef>
              <a:spcAft>
                <a:spcPts val="0"/>
              </a:spcAft>
              <a:buSzPts val="680"/>
              <a:buChar char="▪"/>
              <a:defRPr>
                <a:solidFill>
                  <a:schemeClr val="lt1"/>
                </a:solidFill>
              </a:defRPr>
            </a:lvl4pPr>
            <a:lvl5pPr marL="2286000" lvl="4" indent="-228600" algn="l">
              <a:lnSpc>
                <a:spcPct val="100000"/>
              </a:lnSpc>
              <a:spcBef>
                <a:spcPts val="75"/>
              </a:spcBef>
              <a:spcAft>
                <a:spcPts val="0"/>
              </a:spcAft>
              <a:buSzPts val="850"/>
              <a:buFont typeface="Arial"/>
              <a:buNone/>
              <a:defRPr>
                <a:solidFill>
                  <a:schemeClr val="lt1"/>
                </a:solidFill>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Weighted Right">
  <p:cSld name="Weighted Right">
    <p:spTree>
      <p:nvGrpSpPr>
        <p:cNvPr id="1" name="Shape 86"/>
        <p:cNvGrpSpPr/>
        <p:nvPr/>
      </p:nvGrpSpPr>
      <p:grpSpPr>
        <a:xfrm>
          <a:off x="0" y="0"/>
          <a:ext cx="0" cy="0"/>
          <a:chOff x="0" y="0"/>
          <a:chExt cx="0" cy="0"/>
        </a:xfrm>
      </p:grpSpPr>
      <p:sp>
        <p:nvSpPr>
          <p:cNvPr id="87" name="Google Shape;87;p15"/>
          <p:cNvSpPr/>
          <p:nvPr/>
        </p:nvSpPr>
        <p:spPr>
          <a:xfrm>
            <a:off x="-285836" y="-800031"/>
            <a:ext cx="1639077" cy="2185436"/>
          </a:xfrm>
          <a:prstGeom prst="ellipse">
            <a:avLst/>
          </a:prstGeom>
          <a:solidFill>
            <a:srgbClr val="FFFFFF">
              <a:alpha val="14509"/>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Arial"/>
              <a:ea typeface="Arial"/>
              <a:cs typeface="Arial"/>
              <a:sym typeface="Arial"/>
            </a:endParaRPr>
          </a:p>
        </p:txBody>
      </p:sp>
      <p:sp>
        <p:nvSpPr>
          <p:cNvPr id="88" name="Google Shape;88;p15"/>
          <p:cNvSpPr txBox="1">
            <a:spLocks noGrp="1"/>
          </p:cNvSpPr>
          <p:nvPr>
            <p:ph type="body" idx="1"/>
          </p:nvPr>
        </p:nvSpPr>
        <p:spPr>
          <a:xfrm>
            <a:off x="457200" y="1508378"/>
            <a:ext cx="1891364" cy="3120775"/>
          </a:xfrm>
          <a:prstGeom prst="rect">
            <a:avLst/>
          </a:prstGeom>
          <a:noFill/>
          <a:ln>
            <a:noFill/>
          </a:ln>
        </p:spPr>
        <p:txBody>
          <a:bodyPr spcFirstLastPara="1" wrap="square" lIns="0" tIns="45700" rIns="91425" bIns="45700" anchor="t" anchorCtr="0">
            <a:normAutofit/>
          </a:bodyPr>
          <a:lstStyle>
            <a:lvl1pPr marL="457200" lvl="0" indent="-280988" algn="l">
              <a:lnSpc>
                <a:spcPct val="100000"/>
              </a:lnSpc>
              <a:spcBef>
                <a:spcPts val="0"/>
              </a:spcBef>
              <a:spcAft>
                <a:spcPts val="0"/>
              </a:spcAft>
              <a:buSzPts val="825"/>
              <a:buChar char="▶"/>
              <a:defRPr/>
            </a:lvl1pPr>
            <a:lvl2pPr marL="914400" lvl="1" indent="-314325" algn="l">
              <a:lnSpc>
                <a:spcPct val="100000"/>
              </a:lnSpc>
              <a:spcBef>
                <a:spcPts val="0"/>
              </a:spcBef>
              <a:spcAft>
                <a:spcPts val="0"/>
              </a:spcAft>
              <a:buSzPts val="1350"/>
              <a:buChar char="▶"/>
              <a:defRPr/>
            </a:lvl2pPr>
            <a:lvl3pPr marL="1371600" lvl="2" indent="-325755" algn="l">
              <a:lnSpc>
                <a:spcPct val="100000"/>
              </a:lnSpc>
              <a:spcBef>
                <a:spcPts val="113"/>
              </a:spcBef>
              <a:spcAft>
                <a:spcPts val="0"/>
              </a:spcAft>
              <a:buSzPts val="1530"/>
              <a:buChar char="▪"/>
              <a:defRPr/>
            </a:lvl3pPr>
            <a:lvl4pPr marL="1828800" lvl="3" indent="-325755" algn="l">
              <a:lnSpc>
                <a:spcPct val="100000"/>
              </a:lnSpc>
              <a:spcBef>
                <a:spcPts val="113"/>
              </a:spcBef>
              <a:spcAft>
                <a:spcPts val="0"/>
              </a:spcAft>
              <a:buSzPts val="1530"/>
              <a:buChar char="▪"/>
              <a:defRPr/>
            </a:lvl4pPr>
            <a:lvl5pPr marL="2286000" lvl="4" indent="-228600" algn="l">
              <a:lnSpc>
                <a:spcPct val="100000"/>
              </a:lnSpc>
              <a:spcBef>
                <a:spcPts val="75"/>
              </a:spcBef>
              <a:spcAft>
                <a:spcPts val="0"/>
              </a:spcAft>
              <a:buSzPts val="1530"/>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89" name="Google Shape;89;p15"/>
          <p:cNvSpPr txBox="1">
            <a:spLocks noGrp="1"/>
          </p:cNvSpPr>
          <p:nvPr>
            <p:ph type="body" idx="2"/>
          </p:nvPr>
        </p:nvSpPr>
        <p:spPr>
          <a:xfrm>
            <a:off x="2567352" y="365760"/>
            <a:ext cx="3812931" cy="4263390"/>
          </a:xfrm>
          <a:prstGeom prst="rect">
            <a:avLst/>
          </a:prstGeom>
          <a:noFill/>
          <a:ln>
            <a:noFill/>
          </a:ln>
        </p:spPr>
        <p:txBody>
          <a:bodyPr spcFirstLastPara="1" wrap="square" lIns="0" tIns="0" rIns="0" bIns="0" anchor="t" anchorCtr="0">
            <a:noAutofit/>
          </a:bodyPr>
          <a:lstStyle>
            <a:lvl1pPr marL="457200" lvl="0" indent="-280988" algn="l">
              <a:lnSpc>
                <a:spcPct val="100000"/>
              </a:lnSpc>
              <a:spcBef>
                <a:spcPts val="0"/>
              </a:spcBef>
              <a:spcAft>
                <a:spcPts val="0"/>
              </a:spcAft>
              <a:buSzPts val="825"/>
              <a:buChar char="▶"/>
              <a:defRPr/>
            </a:lvl1pPr>
            <a:lvl2pPr marL="914400" lvl="1" indent="-280988" algn="l">
              <a:lnSpc>
                <a:spcPct val="100000"/>
              </a:lnSpc>
              <a:spcBef>
                <a:spcPts val="0"/>
              </a:spcBef>
              <a:spcAft>
                <a:spcPts val="0"/>
              </a:spcAft>
              <a:buSzPts val="825"/>
              <a:buChar char="▶"/>
              <a:defRPr/>
            </a:lvl2pPr>
            <a:lvl3pPr marL="1371600" lvl="2" indent="-277177" algn="l">
              <a:lnSpc>
                <a:spcPct val="110000"/>
              </a:lnSpc>
              <a:spcBef>
                <a:spcPts val="113"/>
              </a:spcBef>
              <a:spcAft>
                <a:spcPts val="0"/>
              </a:spcAft>
              <a:buSzPts val="765"/>
              <a:buChar char="▪"/>
              <a:defRPr/>
            </a:lvl3pPr>
            <a:lvl4pPr marL="1828800" lvl="3" indent="-271780" algn="l">
              <a:lnSpc>
                <a:spcPct val="100000"/>
              </a:lnSpc>
              <a:spcBef>
                <a:spcPts val="113"/>
              </a:spcBef>
              <a:spcAft>
                <a:spcPts val="0"/>
              </a:spcAft>
              <a:buSzPts val="680"/>
              <a:buChar char="▪"/>
              <a:defRPr/>
            </a:lvl4pPr>
            <a:lvl5pPr marL="2286000" lvl="4" indent="-228600" algn="l">
              <a:lnSpc>
                <a:spcPct val="100000"/>
              </a:lnSpc>
              <a:spcBef>
                <a:spcPts val="75"/>
              </a:spcBef>
              <a:spcAft>
                <a:spcPts val="0"/>
              </a:spcAft>
              <a:buSzPts val="850"/>
              <a:buFont typeface="Arial"/>
              <a:buNone/>
              <a:defRPr/>
            </a:lvl5pPr>
            <a:lvl6pPr marL="2743200" lvl="5" indent="-228600" algn="l">
              <a:lnSpc>
                <a:spcPct val="100000"/>
              </a:lnSpc>
              <a:spcBef>
                <a:spcPts val="225"/>
              </a:spcBef>
              <a:spcAft>
                <a:spcPts val="0"/>
              </a:spcAft>
              <a:buSzPts val="1400"/>
              <a:buNone/>
              <a:defRPr/>
            </a:lvl6pPr>
            <a:lvl7pPr marL="3200400" lvl="6" indent="-228600" algn="l">
              <a:lnSpc>
                <a:spcPct val="100000"/>
              </a:lnSpc>
              <a:spcBef>
                <a:spcPts val="225"/>
              </a:spcBef>
              <a:spcAft>
                <a:spcPts val="0"/>
              </a:spcAft>
              <a:buSzPts val="1400"/>
              <a:buNone/>
              <a:defRPr/>
            </a:lvl7pPr>
            <a:lvl8pPr marL="3657600" lvl="7" indent="-228600" algn="l">
              <a:lnSpc>
                <a:spcPct val="100000"/>
              </a:lnSpc>
              <a:spcBef>
                <a:spcPts val="225"/>
              </a:spcBef>
              <a:spcAft>
                <a:spcPts val="0"/>
              </a:spcAft>
              <a:buSzPts val="1800"/>
              <a:buNone/>
              <a:defRPr/>
            </a:lvl8pPr>
            <a:lvl9pPr marL="4114800" lvl="8" indent="-228600" algn="l">
              <a:lnSpc>
                <a:spcPct val="100000"/>
              </a:lnSpc>
              <a:spcBef>
                <a:spcPts val="225"/>
              </a:spcBef>
              <a:spcAft>
                <a:spcPts val="0"/>
              </a:spcAft>
              <a:buSzPts val="1400"/>
              <a:buNone/>
              <a:defRPr/>
            </a:lvl9pPr>
          </a:lstStyle>
          <a:p>
            <a:endParaRPr/>
          </a:p>
        </p:txBody>
      </p:sp>
      <p:sp>
        <p:nvSpPr>
          <p:cNvPr id="90" name="Google Shape;90;p15"/>
          <p:cNvSpPr/>
          <p:nvPr/>
        </p:nvSpPr>
        <p:spPr>
          <a:xfrm>
            <a:off x="0" y="5562"/>
            <a:ext cx="284480" cy="5137938"/>
          </a:xfrm>
          <a:custGeom>
            <a:avLst/>
            <a:gdLst/>
            <a:ahLst/>
            <a:cxnLst/>
            <a:rect l="l" t="t" r="r" b="b"/>
            <a:pathLst>
              <a:path w="284480" h="5137938" extrusionOk="0">
                <a:moveTo>
                  <a:pt x="0" y="0"/>
                </a:moveTo>
                <a:lnTo>
                  <a:pt x="48193" y="26158"/>
                </a:lnTo>
                <a:cubicBezTo>
                  <a:pt x="190752" y="122469"/>
                  <a:pt x="284480" y="285569"/>
                  <a:pt x="284480" y="470561"/>
                </a:cubicBezTo>
                <a:lnTo>
                  <a:pt x="284480" y="5137938"/>
                </a:lnTo>
                <a:lnTo>
                  <a:pt x="0" y="5137938"/>
                </a:lnTo>
                <a:close/>
              </a:path>
            </a:pathLst>
          </a:cu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1" name="Google Shape;91;p15"/>
          <p:cNvSpPr/>
          <p:nvPr/>
        </p:nvSpPr>
        <p:spPr>
          <a:xfrm>
            <a:off x="-381114" y="-800031"/>
            <a:ext cx="2185436" cy="2185436"/>
          </a:xfrm>
          <a:prstGeom prst="ellipse">
            <a:avLst/>
          </a:pr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2" name="Google Shape;92;p15"/>
          <p:cNvSpPr/>
          <p:nvPr/>
        </p:nvSpPr>
        <p:spPr>
          <a:xfrm>
            <a:off x="-166988" y="-578995"/>
            <a:ext cx="1655584" cy="1655584"/>
          </a:xfrm>
          <a:prstGeom prst="ellips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3" name="Google Shape;93;p15"/>
          <p:cNvSpPr/>
          <p:nvPr/>
        </p:nvSpPr>
        <p:spPr>
          <a:xfrm>
            <a:off x="-26948" y="-456025"/>
            <a:ext cx="1202784" cy="1202784"/>
          </a:xfrm>
          <a:prstGeom prst="ellipse">
            <a:avLst/>
          </a:prstGeom>
          <a:solidFill>
            <a:srgbClr val="FFFFFF">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4" name="Google Shape;94;p15"/>
          <p:cNvSpPr txBox="1">
            <a:spLocks noGrp="1"/>
          </p:cNvSpPr>
          <p:nvPr>
            <p:ph type="title"/>
          </p:nvPr>
        </p:nvSpPr>
        <p:spPr>
          <a:xfrm>
            <a:off x="457200" y="365760"/>
            <a:ext cx="1891364" cy="960120"/>
          </a:xfrm>
          <a:prstGeom prst="rect">
            <a:avLst/>
          </a:prstGeom>
          <a:noFill/>
          <a:ln>
            <a:noFill/>
          </a:ln>
        </p:spPr>
        <p:txBody>
          <a:bodyPr spcFirstLastPara="1" wrap="square" lIns="0" tIns="45700" rIns="91425" bIns="45700" anchor="t" anchorCtr="0">
            <a:normAutofit/>
          </a:bodyPr>
          <a:lstStyle>
            <a:lvl1pPr lvl="0" algn="l">
              <a:lnSpc>
                <a:spcPct val="85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95" name="Google Shape;95;p15"/>
          <p:cNvGrpSpPr/>
          <p:nvPr/>
        </p:nvGrpSpPr>
        <p:grpSpPr>
          <a:xfrm>
            <a:off x="6400800" y="4686440"/>
            <a:ext cx="531658" cy="531658"/>
            <a:chOff x="8694892" y="4686440"/>
            <a:chExt cx="531658" cy="531658"/>
          </a:xfrm>
        </p:grpSpPr>
        <p:sp>
          <p:nvSpPr>
            <p:cNvPr id="96" name="Google Shape;96;p15"/>
            <p:cNvSpPr txBox="1"/>
            <p:nvPr/>
          </p:nvSpPr>
          <p:spPr>
            <a:xfrm>
              <a:off x="8721270" y="4849798"/>
              <a:ext cx="455282" cy="23863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700"/>
                <a:buFont typeface="Arial"/>
                <a:buNone/>
              </a:pPr>
              <a:fld id="{00000000-1234-1234-1234-123412341234}" type="slidenum">
                <a:rPr lang="en-US" sz="700" b="0" i="0" u="none" strike="noStrike" cap="none">
                  <a:solidFill>
                    <a:schemeClr val="dk2"/>
                  </a:solidFill>
                  <a:latin typeface="Arial"/>
                  <a:ea typeface="Arial"/>
                  <a:cs typeface="Arial"/>
                  <a:sym typeface="Arial"/>
                </a:rPr>
                <a:t>‹#›</a:t>
              </a:fld>
              <a:endParaRPr sz="800" b="0" i="0" u="none" strike="noStrike" cap="none">
                <a:solidFill>
                  <a:schemeClr val="dk2"/>
                </a:solidFill>
                <a:latin typeface="Arial"/>
                <a:ea typeface="Arial"/>
                <a:cs typeface="Arial"/>
                <a:sym typeface="Arial"/>
              </a:endParaRPr>
            </a:p>
          </p:txBody>
        </p:sp>
        <p:sp>
          <p:nvSpPr>
            <p:cNvPr id="97" name="Google Shape;97;p15"/>
            <p:cNvSpPr/>
            <p:nvPr/>
          </p:nvSpPr>
          <p:spPr>
            <a:xfrm>
              <a:off x="8694892" y="4686440"/>
              <a:ext cx="531658" cy="531658"/>
            </a:xfrm>
            <a:prstGeom prst="ellipse">
              <a:avLst/>
            </a:prstGeom>
            <a:noFill/>
            <a:ln w="952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Tree>
  </p:cSld>
  <p:clrMapOvr>
    <a:masterClrMapping/>
  </p:clrMapOvr>
  <p:transition spd="slow">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7_Title Slide 3">
  <p:cSld name="Title Slide">
    <p:bg>
      <p:bgPr>
        <a:gradFill>
          <a:gsLst>
            <a:gs pos="0">
              <a:schemeClr val="accent2"/>
            </a:gs>
            <a:gs pos="100000">
              <a:schemeClr val="accent1"/>
            </a:gs>
          </a:gsLst>
          <a:path path="circle">
            <a:fillToRect t="100000" r="100000"/>
          </a:path>
          <a:tileRect l="-100000" b="-100000"/>
        </a:gradFill>
        <a:effectLst/>
      </p:bgPr>
    </p:bg>
    <p:spTree>
      <p:nvGrpSpPr>
        <p:cNvPr id="1" name="Shape 98"/>
        <p:cNvGrpSpPr/>
        <p:nvPr/>
      </p:nvGrpSpPr>
      <p:grpSpPr>
        <a:xfrm>
          <a:off x="0" y="0"/>
          <a:ext cx="0" cy="0"/>
          <a:chOff x="0" y="0"/>
          <a:chExt cx="0" cy="0"/>
        </a:xfrm>
      </p:grpSpPr>
      <p:sp>
        <p:nvSpPr>
          <p:cNvPr id="99" name="Google Shape;99;p16"/>
          <p:cNvSpPr/>
          <p:nvPr/>
        </p:nvSpPr>
        <p:spPr>
          <a:xfrm>
            <a:off x="-16713" y="-2778"/>
            <a:ext cx="6697113" cy="5146277"/>
          </a:xfrm>
          <a:custGeom>
            <a:avLst/>
            <a:gdLst/>
            <a:ahLst/>
            <a:cxnLst/>
            <a:rect l="l" t="t" r="r" b="b"/>
            <a:pathLst>
              <a:path w="6697113" h="5146277" extrusionOk="0">
                <a:moveTo>
                  <a:pt x="0" y="0"/>
                </a:moveTo>
                <a:lnTo>
                  <a:pt x="5847122" y="0"/>
                </a:lnTo>
                <a:lnTo>
                  <a:pt x="5939959" y="168461"/>
                </a:lnTo>
                <a:cubicBezTo>
                  <a:pt x="6423424" y="1084763"/>
                  <a:pt x="6697113" y="2128903"/>
                  <a:pt x="6697113" y="3236966"/>
                </a:cubicBezTo>
                <a:cubicBezTo>
                  <a:pt x="6697113" y="3805203"/>
                  <a:pt x="6625137" y="4356630"/>
                  <a:pt x="6489805" y="4882627"/>
                </a:cubicBezTo>
                <a:lnTo>
                  <a:pt x="6414936" y="5146277"/>
                </a:lnTo>
                <a:lnTo>
                  <a:pt x="0" y="5146277"/>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00" name="Google Shape;100;p16"/>
          <p:cNvSpPr/>
          <p:nvPr/>
        </p:nvSpPr>
        <p:spPr>
          <a:xfrm>
            <a:off x="-11142" y="0"/>
            <a:ext cx="5892995" cy="5143499"/>
          </a:xfrm>
          <a:custGeom>
            <a:avLst/>
            <a:gdLst/>
            <a:ahLst/>
            <a:cxnLst/>
            <a:rect l="l" t="t" r="r" b="b"/>
            <a:pathLst>
              <a:path w="5892995" h="5143499" extrusionOk="0">
                <a:moveTo>
                  <a:pt x="0" y="0"/>
                </a:moveTo>
                <a:lnTo>
                  <a:pt x="4874685" y="0"/>
                </a:lnTo>
                <a:lnTo>
                  <a:pt x="4890514" y="21841"/>
                </a:lnTo>
                <a:cubicBezTo>
                  <a:pt x="5522611" y="933668"/>
                  <a:pt x="5892995" y="2040674"/>
                  <a:pt x="5892995" y="3234189"/>
                </a:cubicBezTo>
                <a:cubicBezTo>
                  <a:pt x="5892995" y="3818767"/>
                  <a:pt x="5804140" y="4382593"/>
                  <a:pt x="5639199" y="4912896"/>
                </a:cubicBezTo>
                <a:lnTo>
                  <a:pt x="5561171" y="5143499"/>
                </a:lnTo>
                <a:lnTo>
                  <a:pt x="0" y="5143499"/>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01" name="Google Shape;101;p16"/>
          <p:cNvSpPr/>
          <p:nvPr/>
        </p:nvSpPr>
        <p:spPr>
          <a:xfrm>
            <a:off x="1" y="1"/>
            <a:ext cx="5068095" cy="5143499"/>
          </a:xfrm>
          <a:custGeom>
            <a:avLst/>
            <a:gdLst/>
            <a:ahLst/>
            <a:cxnLst/>
            <a:rect l="l" t="t" r="r" b="b"/>
            <a:pathLst>
              <a:path w="5068095" h="5143499" extrusionOk="0">
                <a:moveTo>
                  <a:pt x="0" y="0"/>
                </a:moveTo>
                <a:lnTo>
                  <a:pt x="3786486" y="0"/>
                </a:lnTo>
                <a:lnTo>
                  <a:pt x="3906813" y="130034"/>
                </a:lnTo>
                <a:cubicBezTo>
                  <a:pt x="4629828" y="954707"/>
                  <a:pt x="5068095" y="2035262"/>
                  <a:pt x="5068095" y="3218179"/>
                </a:cubicBezTo>
                <a:cubicBezTo>
                  <a:pt x="5068095" y="3865245"/>
                  <a:pt x="4936957" y="4481683"/>
                  <a:pt x="4699809" y="5042364"/>
                </a:cubicBezTo>
                <a:lnTo>
                  <a:pt x="4651091" y="5143499"/>
                </a:lnTo>
                <a:lnTo>
                  <a:pt x="0" y="5143499"/>
                </a:lnTo>
                <a:close/>
              </a:path>
            </a:pathLst>
          </a:custGeom>
          <a:gradFill>
            <a:gsLst>
              <a:gs pos="0">
                <a:srgbClr val="FFFFFF">
                  <a:alpha val="95294"/>
                </a:srgbClr>
              </a:gs>
              <a:gs pos="3000">
                <a:srgbClr val="FFFFFF">
                  <a:alpha val="95294"/>
                </a:srgbClr>
              </a:gs>
              <a:gs pos="43000">
                <a:srgbClr val="FFFFFF">
                  <a:alpha val="73333"/>
                </a:srgbClr>
              </a:gs>
              <a:gs pos="100000">
                <a:srgbClr val="FFFFFF">
                  <a:alpha val="33333"/>
                </a:srgbClr>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02" name="Google Shape;102;p16"/>
          <p:cNvSpPr txBox="1">
            <a:spLocks noGrp="1"/>
          </p:cNvSpPr>
          <p:nvPr>
            <p:ph type="body" idx="1"/>
          </p:nvPr>
        </p:nvSpPr>
        <p:spPr>
          <a:xfrm>
            <a:off x="537650" y="3646231"/>
            <a:ext cx="4314299" cy="662006"/>
          </a:xfrm>
          <a:prstGeom prst="rect">
            <a:avLst/>
          </a:prstGeom>
          <a:noFill/>
          <a:ln>
            <a:noFill/>
          </a:ln>
        </p:spPr>
        <p:txBody>
          <a:bodyPr spcFirstLastPara="1" wrap="square" lIns="0" tIns="45700" rIns="91425" bIns="45700" anchor="ctr" anchorCtr="0">
            <a:noAutofit/>
          </a:bodyPr>
          <a:lstStyle>
            <a:lvl1pPr marL="457200" lvl="0" indent="-228600" algn="l">
              <a:lnSpc>
                <a:spcPct val="100000"/>
              </a:lnSpc>
              <a:spcBef>
                <a:spcPts val="0"/>
              </a:spcBef>
              <a:spcAft>
                <a:spcPts val="0"/>
              </a:spcAft>
              <a:buSzPts val="1200"/>
              <a:buFont typeface="Calibri"/>
              <a:buNone/>
              <a:defRPr sz="1200" b="1" i="0">
                <a:solidFill>
                  <a:schemeClr val="dk1"/>
                </a:solidFill>
                <a:latin typeface="Arial"/>
                <a:ea typeface="Arial"/>
                <a:cs typeface="Arial"/>
                <a:sym typeface="Arial"/>
              </a:defRPr>
            </a:lvl1pPr>
            <a:lvl2pPr marL="914400" lvl="1" indent="-325120" algn="l">
              <a:lnSpc>
                <a:spcPct val="100000"/>
              </a:lnSpc>
              <a:spcBef>
                <a:spcPts val="225"/>
              </a:spcBef>
              <a:spcAft>
                <a:spcPts val="0"/>
              </a:spcAft>
              <a:buSzPts val="1520"/>
              <a:buChar char="▪"/>
              <a:defRPr sz="1425"/>
            </a:lvl2pPr>
            <a:lvl3pPr marL="1371600" lvl="2" indent="-325120" algn="l">
              <a:lnSpc>
                <a:spcPct val="100000"/>
              </a:lnSpc>
              <a:spcBef>
                <a:spcPts val="0"/>
              </a:spcBef>
              <a:spcAft>
                <a:spcPts val="0"/>
              </a:spcAft>
              <a:buSzPts val="1520"/>
              <a:buChar char="▪"/>
              <a:defRPr sz="1425"/>
            </a:lvl3pPr>
            <a:lvl4pPr marL="1828800" lvl="3" indent="-325120" algn="l">
              <a:lnSpc>
                <a:spcPct val="100000"/>
              </a:lnSpc>
              <a:spcBef>
                <a:spcPts val="0"/>
              </a:spcBef>
              <a:spcAft>
                <a:spcPts val="0"/>
              </a:spcAft>
              <a:buSzPts val="1520"/>
              <a:buChar char="▪"/>
              <a:defRPr sz="1425"/>
            </a:lvl4pPr>
            <a:lvl5pPr marL="2286000" lvl="4" indent="-325120" algn="l">
              <a:lnSpc>
                <a:spcPct val="100000"/>
              </a:lnSpc>
              <a:spcBef>
                <a:spcPts val="0"/>
              </a:spcBef>
              <a:spcAft>
                <a:spcPts val="0"/>
              </a:spcAft>
              <a:buSzPts val="1520"/>
              <a:buFont typeface="Arial"/>
              <a:buChar char="▪"/>
              <a:defRPr sz="1425"/>
            </a:lvl5pPr>
            <a:lvl6pPr marL="2743200" lvl="5" indent="-342900" algn="l">
              <a:lnSpc>
                <a:spcPct val="90000"/>
              </a:lnSpc>
              <a:spcBef>
                <a:spcPts val="281"/>
              </a:spcBef>
              <a:spcAft>
                <a:spcPts val="0"/>
              </a:spcAft>
              <a:buClr>
                <a:schemeClr val="dk1"/>
              </a:buClr>
              <a:buSzPts val="1800"/>
              <a:buChar char="•"/>
              <a:defRPr/>
            </a:lvl6pPr>
            <a:lvl7pPr marL="3200400" lvl="6" indent="-342900" algn="l">
              <a:lnSpc>
                <a:spcPct val="90000"/>
              </a:lnSpc>
              <a:spcBef>
                <a:spcPts val="281"/>
              </a:spcBef>
              <a:spcAft>
                <a:spcPts val="0"/>
              </a:spcAft>
              <a:buClr>
                <a:schemeClr val="dk1"/>
              </a:buClr>
              <a:buSzPts val="1800"/>
              <a:buChar char="•"/>
              <a:defRPr/>
            </a:lvl7pPr>
            <a:lvl8pPr marL="3657600" lvl="7" indent="-342900" algn="l">
              <a:lnSpc>
                <a:spcPct val="90000"/>
              </a:lnSpc>
              <a:spcBef>
                <a:spcPts val="281"/>
              </a:spcBef>
              <a:spcAft>
                <a:spcPts val="0"/>
              </a:spcAft>
              <a:buClr>
                <a:schemeClr val="dk1"/>
              </a:buClr>
              <a:buSzPts val="1800"/>
              <a:buChar char="•"/>
              <a:defRPr/>
            </a:lvl8pPr>
            <a:lvl9pPr marL="4114800" lvl="8" indent="-342900" algn="l">
              <a:lnSpc>
                <a:spcPct val="90000"/>
              </a:lnSpc>
              <a:spcBef>
                <a:spcPts val="281"/>
              </a:spcBef>
              <a:spcAft>
                <a:spcPts val="0"/>
              </a:spcAft>
              <a:buClr>
                <a:schemeClr val="dk1"/>
              </a:buClr>
              <a:buSzPts val="1800"/>
              <a:buChar char="•"/>
              <a:defRPr/>
            </a:lvl9pPr>
          </a:lstStyle>
          <a:p>
            <a:endParaRPr/>
          </a:p>
        </p:txBody>
      </p:sp>
      <p:sp>
        <p:nvSpPr>
          <p:cNvPr id="103" name="Google Shape;103;p16"/>
          <p:cNvSpPr txBox="1">
            <a:spLocks noGrp="1"/>
          </p:cNvSpPr>
          <p:nvPr>
            <p:ph type="title"/>
          </p:nvPr>
        </p:nvSpPr>
        <p:spPr>
          <a:xfrm>
            <a:off x="537650" y="1910239"/>
            <a:ext cx="4314299" cy="1068980"/>
          </a:xfrm>
          <a:prstGeom prst="rect">
            <a:avLst/>
          </a:prstGeom>
          <a:noFill/>
          <a:ln>
            <a:noFill/>
          </a:ln>
        </p:spPr>
        <p:txBody>
          <a:bodyPr spcFirstLastPara="1" wrap="square" lIns="0" tIns="45700" rIns="91425" bIns="45700" anchor="ctr" anchorCtr="0">
            <a:normAutofit/>
          </a:bodyPr>
          <a:lstStyle>
            <a:lvl1pPr lvl="0" algn="l">
              <a:lnSpc>
                <a:spcPct val="100000"/>
              </a:lnSpc>
              <a:spcBef>
                <a:spcPts val="0"/>
              </a:spcBef>
              <a:spcAft>
                <a:spcPts val="0"/>
              </a:spcAft>
              <a:buSzPts val="1400"/>
              <a:buNone/>
              <a:defRPr sz="2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p16"/>
          <p:cNvSpPr/>
          <p:nvPr/>
        </p:nvSpPr>
        <p:spPr>
          <a:xfrm rot="-5400000" flipH="1">
            <a:off x="5212113" y="2659609"/>
            <a:ext cx="662004" cy="2635250"/>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05" name="Google Shape;105;p16"/>
          <p:cNvPicPr preferRelativeResize="0"/>
          <p:nvPr/>
        </p:nvPicPr>
        <p:blipFill rotWithShape="1">
          <a:blip r:embed="rId2">
            <a:alphaModFix/>
          </a:blip>
          <a:srcRect/>
          <a:stretch/>
        </p:blipFill>
        <p:spPr>
          <a:xfrm>
            <a:off x="4680496" y="3788336"/>
            <a:ext cx="1957793" cy="377793"/>
          </a:xfrm>
          <a:prstGeom prst="rect">
            <a:avLst/>
          </a:prstGeom>
          <a:noFill/>
          <a:ln>
            <a:noFill/>
          </a:ln>
        </p:spPr>
      </p:pic>
    </p:spTree>
  </p:cSld>
  <p:clrMapOvr>
    <a:masterClrMapping/>
  </p:clrMapOvr>
  <p:transition spd="slow">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7_Title Slide 3">
  <p:cSld name="Title Slide Generic">
    <p:bg>
      <p:bgPr>
        <a:gradFill>
          <a:gsLst>
            <a:gs pos="0">
              <a:schemeClr val="accent2"/>
            </a:gs>
            <a:gs pos="100000">
              <a:schemeClr val="accent1"/>
            </a:gs>
          </a:gsLst>
          <a:path path="circle">
            <a:fillToRect t="100000" r="100000"/>
          </a:path>
          <a:tileRect l="-100000" b="-100000"/>
        </a:gradFill>
        <a:effectLst/>
      </p:bgPr>
    </p:bg>
    <p:spTree>
      <p:nvGrpSpPr>
        <p:cNvPr id="1" name="Shape 106"/>
        <p:cNvGrpSpPr/>
        <p:nvPr/>
      </p:nvGrpSpPr>
      <p:grpSpPr>
        <a:xfrm>
          <a:off x="0" y="0"/>
          <a:ext cx="0" cy="0"/>
          <a:chOff x="0" y="0"/>
          <a:chExt cx="0" cy="0"/>
        </a:xfrm>
      </p:grpSpPr>
      <p:sp>
        <p:nvSpPr>
          <p:cNvPr id="107" name="Google Shape;107;p17"/>
          <p:cNvSpPr/>
          <p:nvPr/>
        </p:nvSpPr>
        <p:spPr>
          <a:xfrm>
            <a:off x="-16713" y="-2778"/>
            <a:ext cx="6697113" cy="5146277"/>
          </a:xfrm>
          <a:custGeom>
            <a:avLst/>
            <a:gdLst/>
            <a:ahLst/>
            <a:cxnLst/>
            <a:rect l="l" t="t" r="r" b="b"/>
            <a:pathLst>
              <a:path w="6697113" h="5146277" extrusionOk="0">
                <a:moveTo>
                  <a:pt x="0" y="0"/>
                </a:moveTo>
                <a:lnTo>
                  <a:pt x="5847122" y="0"/>
                </a:lnTo>
                <a:lnTo>
                  <a:pt x="5939959" y="168461"/>
                </a:lnTo>
                <a:cubicBezTo>
                  <a:pt x="6423424" y="1084763"/>
                  <a:pt x="6697113" y="2128903"/>
                  <a:pt x="6697113" y="3236966"/>
                </a:cubicBezTo>
                <a:cubicBezTo>
                  <a:pt x="6697113" y="3805203"/>
                  <a:pt x="6625137" y="4356630"/>
                  <a:pt x="6489805" y="4882627"/>
                </a:cubicBezTo>
                <a:lnTo>
                  <a:pt x="6414936" y="5146277"/>
                </a:lnTo>
                <a:lnTo>
                  <a:pt x="0" y="5146277"/>
                </a:lnTo>
                <a:close/>
              </a:path>
            </a:pathLst>
          </a:custGeom>
          <a:solidFill>
            <a:srgbClr val="FFFFFF">
              <a:alpha val="1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08" name="Google Shape;108;p17"/>
          <p:cNvSpPr/>
          <p:nvPr/>
        </p:nvSpPr>
        <p:spPr>
          <a:xfrm>
            <a:off x="-11142" y="0"/>
            <a:ext cx="5892995" cy="5143499"/>
          </a:xfrm>
          <a:custGeom>
            <a:avLst/>
            <a:gdLst/>
            <a:ahLst/>
            <a:cxnLst/>
            <a:rect l="l" t="t" r="r" b="b"/>
            <a:pathLst>
              <a:path w="5892995" h="5143499" extrusionOk="0">
                <a:moveTo>
                  <a:pt x="0" y="0"/>
                </a:moveTo>
                <a:lnTo>
                  <a:pt x="4874685" y="0"/>
                </a:lnTo>
                <a:lnTo>
                  <a:pt x="4890514" y="21841"/>
                </a:lnTo>
                <a:cubicBezTo>
                  <a:pt x="5522611" y="933668"/>
                  <a:pt x="5892995" y="2040674"/>
                  <a:pt x="5892995" y="3234189"/>
                </a:cubicBezTo>
                <a:cubicBezTo>
                  <a:pt x="5892995" y="3818767"/>
                  <a:pt x="5804140" y="4382593"/>
                  <a:pt x="5639199" y="4912896"/>
                </a:cubicBezTo>
                <a:lnTo>
                  <a:pt x="5561171" y="5143499"/>
                </a:lnTo>
                <a:lnTo>
                  <a:pt x="0" y="5143499"/>
                </a:lnTo>
                <a:close/>
              </a:path>
            </a:pathLst>
          </a:cu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09" name="Google Shape;109;p17"/>
          <p:cNvSpPr/>
          <p:nvPr/>
        </p:nvSpPr>
        <p:spPr>
          <a:xfrm>
            <a:off x="1" y="1"/>
            <a:ext cx="5068095" cy="5143499"/>
          </a:xfrm>
          <a:custGeom>
            <a:avLst/>
            <a:gdLst/>
            <a:ahLst/>
            <a:cxnLst/>
            <a:rect l="l" t="t" r="r" b="b"/>
            <a:pathLst>
              <a:path w="5068095" h="5143499" extrusionOk="0">
                <a:moveTo>
                  <a:pt x="0" y="0"/>
                </a:moveTo>
                <a:lnTo>
                  <a:pt x="3786486" y="0"/>
                </a:lnTo>
                <a:lnTo>
                  <a:pt x="3906813" y="130034"/>
                </a:lnTo>
                <a:cubicBezTo>
                  <a:pt x="4629828" y="954707"/>
                  <a:pt x="5068095" y="2035262"/>
                  <a:pt x="5068095" y="3218179"/>
                </a:cubicBezTo>
                <a:cubicBezTo>
                  <a:pt x="5068095" y="3865245"/>
                  <a:pt x="4936957" y="4481683"/>
                  <a:pt x="4699809" y="5042364"/>
                </a:cubicBezTo>
                <a:lnTo>
                  <a:pt x="4651091" y="5143499"/>
                </a:lnTo>
                <a:lnTo>
                  <a:pt x="0" y="5143499"/>
                </a:lnTo>
                <a:close/>
              </a:path>
            </a:pathLst>
          </a:custGeom>
          <a:gradFill>
            <a:gsLst>
              <a:gs pos="0">
                <a:srgbClr val="FFFFFF">
                  <a:alpha val="95294"/>
                </a:srgbClr>
              </a:gs>
              <a:gs pos="3000">
                <a:srgbClr val="FFFFFF">
                  <a:alpha val="95294"/>
                </a:srgbClr>
              </a:gs>
              <a:gs pos="43000">
                <a:srgbClr val="FFFFFF">
                  <a:alpha val="73333"/>
                </a:srgbClr>
              </a:gs>
              <a:gs pos="100000">
                <a:srgbClr val="FFFFFF">
                  <a:alpha val="33333"/>
                </a:srgbClr>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10" name="Google Shape;110;p17"/>
          <p:cNvSpPr txBox="1">
            <a:spLocks noGrp="1"/>
          </p:cNvSpPr>
          <p:nvPr>
            <p:ph type="body" idx="1"/>
          </p:nvPr>
        </p:nvSpPr>
        <p:spPr>
          <a:xfrm>
            <a:off x="537650" y="3646231"/>
            <a:ext cx="4314299" cy="662006"/>
          </a:xfrm>
          <a:prstGeom prst="rect">
            <a:avLst/>
          </a:prstGeom>
          <a:noFill/>
          <a:ln>
            <a:noFill/>
          </a:ln>
        </p:spPr>
        <p:txBody>
          <a:bodyPr spcFirstLastPara="1" wrap="square" lIns="0" tIns="45700" rIns="91425" bIns="45700" anchor="ctr" anchorCtr="0">
            <a:noAutofit/>
          </a:bodyPr>
          <a:lstStyle>
            <a:lvl1pPr marL="457200" lvl="0" indent="-228600" algn="l">
              <a:lnSpc>
                <a:spcPct val="100000"/>
              </a:lnSpc>
              <a:spcBef>
                <a:spcPts val="0"/>
              </a:spcBef>
              <a:spcAft>
                <a:spcPts val="0"/>
              </a:spcAft>
              <a:buSzPts val="1200"/>
              <a:buFont typeface="Calibri"/>
              <a:buNone/>
              <a:defRPr sz="1200" b="1" i="0">
                <a:solidFill>
                  <a:schemeClr val="dk1"/>
                </a:solidFill>
                <a:latin typeface="Arial"/>
                <a:ea typeface="Arial"/>
                <a:cs typeface="Arial"/>
                <a:sym typeface="Arial"/>
              </a:defRPr>
            </a:lvl1pPr>
            <a:lvl2pPr marL="914400" lvl="1" indent="-325120" algn="l">
              <a:lnSpc>
                <a:spcPct val="100000"/>
              </a:lnSpc>
              <a:spcBef>
                <a:spcPts val="225"/>
              </a:spcBef>
              <a:spcAft>
                <a:spcPts val="0"/>
              </a:spcAft>
              <a:buSzPts val="1520"/>
              <a:buChar char="▪"/>
              <a:defRPr sz="1425"/>
            </a:lvl2pPr>
            <a:lvl3pPr marL="1371600" lvl="2" indent="-325120" algn="l">
              <a:lnSpc>
                <a:spcPct val="100000"/>
              </a:lnSpc>
              <a:spcBef>
                <a:spcPts val="0"/>
              </a:spcBef>
              <a:spcAft>
                <a:spcPts val="0"/>
              </a:spcAft>
              <a:buSzPts val="1520"/>
              <a:buChar char="▪"/>
              <a:defRPr sz="1425"/>
            </a:lvl3pPr>
            <a:lvl4pPr marL="1828800" lvl="3" indent="-325120" algn="l">
              <a:lnSpc>
                <a:spcPct val="100000"/>
              </a:lnSpc>
              <a:spcBef>
                <a:spcPts val="0"/>
              </a:spcBef>
              <a:spcAft>
                <a:spcPts val="0"/>
              </a:spcAft>
              <a:buSzPts val="1520"/>
              <a:buChar char="▪"/>
              <a:defRPr sz="1425"/>
            </a:lvl4pPr>
            <a:lvl5pPr marL="2286000" lvl="4" indent="-325120" algn="l">
              <a:lnSpc>
                <a:spcPct val="100000"/>
              </a:lnSpc>
              <a:spcBef>
                <a:spcPts val="0"/>
              </a:spcBef>
              <a:spcAft>
                <a:spcPts val="0"/>
              </a:spcAft>
              <a:buSzPts val="1520"/>
              <a:buFont typeface="Arial"/>
              <a:buChar char="▪"/>
              <a:defRPr sz="1425"/>
            </a:lvl5pPr>
            <a:lvl6pPr marL="2743200" lvl="5" indent="-342900" algn="l">
              <a:lnSpc>
                <a:spcPct val="90000"/>
              </a:lnSpc>
              <a:spcBef>
                <a:spcPts val="281"/>
              </a:spcBef>
              <a:spcAft>
                <a:spcPts val="0"/>
              </a:spcAft>
              <a:buClr>
                <a:schemeClr val="dk1"/>
              </a:buClr>
              <a:buSzPts val="1800"/>
              <a:buChar char="•"/>
              <a:defRPr/>
            </a:lvl6pPr>
            <a:lvl7pPr marL="3200400" lvl="6" indent="-342900" algn="l">
              <a:lnSpc>
                <a:spcPct val="90000"/>
              </a:lnSpc>
              <a:spcBef>
                <a:spcPts val="281"/>
              </a:spcBef>
              <a:spcAft>
                <a:spcPts val="0"/>
              </a:spcAft>
              <a:buClr>
                <a:schemeClr val="dk1"/>
              </a:buClr>
              <a:buSzPts val="1800"/>
              <a:buChar char="•"/>
              <a:defRPr/>
            </a:lvl7pPr>
            <a:lvl8pPr marL="3657600" lvl="7" indent="-342900" algn="l">
              <a:lnSpc>
                <a:spcPct val="90000"/>
              </a:lnSpc>
              <a:spcBef>
                <a:spcPts val="281"/>
              </a:spcBef>
              <a:spcAft>
                <a:spcPts val="0"/>
              </a:spcAft>
              <a:buClr>
                <a:schemeClr val="dk1"/>
              </a:buClr>
              <a:buSzPts val="1800"/>
              <a:buChar char="•"/>
              <a:defRPr/>
            </a:lvl8pPr>
            <a:lvl9pPr marL="4114800" lvl="8" indent="-342900" algn="l">
              <a:lnSpc>
                <a:spcPct val="90000"/>
              </a:lnSpc>
              <a:spcBef>
                <a:spcPts val="281"/>
              </a:spcBef>
              <a:spcAft>
                <a:spcPts val="0"/>
              </a:spcAft>
              <a:buClr>
                <a:schemeClr val="dk1"/>
              </a:buClr>
              <a:buSzPts val="1800"/>
              <a:buChar char="•"/>
              <a:defRPr/>
            </a:lvl9pPr>
          </a:lstStyle>
          <a:p>
            <a:endParaRPr/>
          </a:p>
        </p:txBody>
      </p:sp>
      <p:sp>
        <p:nvSpPr>
          <p:cNvPr id="111" name="Google Shape;111;p17"/>
          <p:cNvSpPr txBox="1">
            <a:spLocks noGrp="1"/>
          </p:cNvSpPr>
          <p:nvPr>
            <p:ph type="title"/>
          </p:nvPr>
        </p:nvSpPr>
        <p:spPr>
          <a:xfrm>
            <a:off x="537650" y="1910239"/>
            <a:ext cx="4314299" cy="1068980"/>
          </a:xfrm>
          <a:prstGeom prst="rect">
            <a:avLst/>
          </a:prstGeom>
          <a:noFill/>
          <a:ln>
            <a:noFill/>
          </a:ln>
        </p:spPr>
        <p:txBody>
          <a:bodyPr spcFirstLastPara="1" wrap="square" lIns="0" tIns="45700" rIns="91425" bIns="45700" anchor="ctr" anchorCtr="0">
            <a:normAutofit/>
          </a:bodyPr>
          <a:lstStyle>
            <a:lvl1pPr lvl="0" algn="l">
              <a:lnSpc>
                <a:spcPct val="100000"/>
              </a:lnSpc>
              <a:spcBef>
                <a:spcPts val="0"/>
              </a:spcBef>
              <a:spcAft>
                <a:spcPts val="0"/>
              </a:spcAft>
              <a:buSzPts val="1400"/>
              <a:buNone/>
              <a:defRPr sz="2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17"/>
          <p:cNvSpPr/>
          <p:nvPr/>
        </p:nvSpPr>
        <p:spPr>
          <a:xfrm rot="-5400000" flipH="1">
            <a:off x="5212113" y="2659609"/>
            <a:ext cx="662004" cy="2635250"/>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13" name="Google Shape;113;p17"/>
          <p:cNvSpPr>
            <a:spLocks noGrp="1"/>
          </p:cNvSpPr>
          <p:nvPr>
            <p:ph type="pic" idx="2"/>
          </p:nvPr>
        </p:nvSpPr>
        <p:spPr>
          <a:xfrm>
            <a:off x="4478918" y="3719253"/>
            <a:ext cx="2317172" cy="530225"/>
          </a:xfrm>
          <a:prstGeom prst="rect">
            <a:avLst/>
          </a:prstGeom>
          <a:noFill/>
          <a:ln>
            <a:noFill/>
          </a:ln>
        </p:spPr>
      </p:sp>
    </p:spTree>
  </p:cSld>
  <p:clrMapOvr>
    <a:masterClrMapping/>
  </p:clrMapOvr>
  <p:transition spd="slow">
    <p:fade thruBlk="1"/>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8"/>
          <p:cNvSpPr txBox="1">
            <a:spLocks noGrp="1"/>
          </p:cNvSpPr>
          <p:nvPr>
            <p:ph type="body" idx="1"/>
          </p:nvPr>
        </p:nvSpPr>
        <p:spPr>
          <a:xfrm>
            <a:off x="260604" y="1370013"/>
            <a:ext cx="6368796" cy="3262312"/>
          </a:xfrm>
          <a:prstGeom prst="rect">
            <a:avLst/>
          </a:prstGeom>
          <a:noFill/>
          <a:ln>
            <a:noFill/>
          </a:ln>
        </p:spPr>
        <p:txBody>
          <a:bodyPr spcFirstLastPara="1" wrap="square" lIns="91425" tIns="45700" rIns="91425" bIns="45700" anchor="t" anchorCtr="0">
            <a:normAutofit/>
          </a:bodyPr>
          <a:lstStyle>
            <a:lvl1pPr marL="457200" marR="0" lvl="0" indent="-280988" algn="l" rtl="0">
              <a:lnSpc>
                <a:spcPct val="100000"/>
              </a:lnSpc>
              <a:spcBef>
                <a:spcPts val="0"/>
              </a:spcBef>
              <a:spcAft>
                <a:spcPts val="0"/>
              </a:spcAft>
              <a:buClr>
                <a:schemeClr val="accent1"/>
              </a:buClr>
              <a:buSzPts val="825"/>
              <a:buFont typeface="Noto Sans Symbols"/>
              <a:buChar char="▶"/>
              <a:defRPr sz="1100" b="0" i="0" u="none" strike="noStrike" cap="none">
                <a:solidFill>
                  <a:srgbClr val="000000"/>
                </a:solidFill>
                <a:latin typeface="Arial"/>
                <a:ea typeface="Arial"/>
                <a:cs typeface="Arial"/>
                <a:sym typeface="Arial"/>
              </a:defRPr>
            </a:lvl1pPr>
            <a:lvl2pPr marL="914400" marR="0" lvl="1" indent="-280988" algn="l" rtl="0">
              <a:lnSpc>
                <a:spcPct val="100000"/>
              </a:lnSpc>
              <a:spcBef>
                <a:spcPts val="0"/>
              </a:spcBef>
              <a:spcAft>
                <a:spcPts val="0"/>
              </a:spcAft>
              <a:buClr>
                <a:schemeClr val="accent2"/>
              </a:buClr>
              <a:buSzPts val="825"/>
              <a:buFont typeface="Noto Sans Symbols"/>
              <a:buChar char="▶"/>
              <a:defRPr sz="1100" b="0" i="0" u="none" strike="noStrike" cap="none">
                <a:solidFill>
                  <a:srgbClr val="000000"/>
                </a:solidFill>
                <a:latin typeface="Arial"/>
                <a:ea typeface="Arial"/>
                <a:cs typeface="Arial"/>
                <a:sym typeface="Arial"/>
              </a:defRPr>
            </a:lvl2pPr>
            <a:lvl3pPr marL="1371600" marR="0" lvl="2" indent="-277177" algn="l" rtl="0">
              <a:lnSpc>
                <a:spcPct val="100000"/>
              </a:lnSpc>
              <a:spcBef>
                <a:spcPts val="113"/>
              </a:spcBef>
              <a:spcAft>
                <a:spcPts val="0"/>
              </a:spcAft>
              <a:buClr>
                <a:schemeClr val="accent3"/>
              </a:buClr>
              <a:buSzPts val="765"/>
              <a:buFont typeface="Noto Sans Symbols"/>
              <a:buChar char="▪"/>
              <a:defRPr sz="900" b="0" i="0" u="none" strike="noStrike" cap="none">
                <a:solidFill>
                  <a:srgbClr val="000000"/>
                </a:solidFill>
                <a:latin typeface="Arial"/>
                <a:ea typeface="Arial"/>
                <a:cs typeface="Arial"/>
                <a:sym typeface="Arial"/>
              </a:defRPr>
            </a:lvl3pPr>
            <a:lvl4pPr marL="1828800" marR="0" lvl="3" indent="-271780" algn="l" rtl="0">
              <a:lnSpc>
                <a:spcPct val="100000"/>
              </a:lnSpc>
              <a:spcBef>
                <a:spcPts val="113"/>
              </a:spcBef>
              <a:spcAft>
                <a:spcPts val="0"/>
              </a:spcAft>
              <a:buClr>
                <a:schemeClr val="accent4"/>
              </a:buClr>
              <a:buSzPts val="680"/>
              <a:buFont typeface="Noto Sans Symbols"/>
              <a:buChar char="▪"/>
              <a:defRPr sz="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75"/>
              </a:spcBef>
              <a:spcAft>
                <a:spcPts val="0"/>
              </a:spcAft>
              <a:buClr>
                <a:schemeClr val="accent5"/>
              </a:buClr>
              <a:buSzPts val="850"/>
              <a:buFont typeface="Arial"/>
              <a:buNone/>
              <a:defRPr sz="1000" b="1" i="0" u="none" strike="noStrike" cap="none">
                <a:solidFill>
                  <a:schemeClr val="accent2"/>
                </a:solidFill>
                <a:latin typeface="Arial"/>
                <a:ea typeface="Arial"/>
                <a:cs typeface="Arial"/>
                <a:sym typeface="Arial"/>
              </a:defRPr>
            </a:lvl5pPr>
            <a:lvl6pPr marL="2743200" marR="0" lvl="5" indent="-228600" algn="l" rtl="0">
              <a:lnSpc>
                <a:spcPct val="100000"/>
              </a:lnSpc>
              <a:spcBef>
                <a:spcPts val="225"/>
              </a:spcBef>
              <a:spcAft>
                <a:spcPts val="0"/>
              </a:spcAft>
              <a:buClr>
                <a:srgbClr val="000000"/>
              </a:buClr>
              <a:buSzPts val="1400"/>
              <a:buFont typeface="Arial"/>
              <a:buNone/>
              <a:defRPr sz="900" b="0" i="1" u="none" strike="noStrike" cap="none">
                <a:solidFill>
                  <a:srgbClr val="907752"/>
                </a:solidFill>
                <a:latin typeface="Arial"/>
                <a:ea typeface="Arial"/>
                <a:cs typeface="Arial"/>
                <a:sym typeface="Arial"/>
              </a:defRPr>
            </a:lvl6pPr>
            <a:lvl7pPr marL="3200400" marR="0" lvl="6" indent="-228600" algn="l" rtl="0">
              <a:lnSpc>
                <a:spcPct val="100000"/>
              </a:lnSpc>
              <a:spcBef>
                <a:spcPts val="225"/>
              </a:spcBef>
              <a:spcAft>
                <a:spcPts val="0"/>
              </a:spcAft>
              <a:buClr>
                <a:srgbClr val="000000"/>
              </a:buClr>
              <a:buSzPts val="1400"/>
              <a:buFont typeface="Arial"/>
              <a:buNone/>
              <a:defRPr sz="1200" b="1" i="0" u="none" strike="noStrike" cap="none">
                <a:solidFill>
                  <a:srgbClr val="76AE3A"/>
                </a:solidFill>
                <a:latin typeface="Arial"/>
                <a:ea typeface="Arial"/>
                <a:cs typeface="Arial"/>
                <a:sym typeface="Arial"/>
              </a:defRPr>
            </a:lvl7pPr>
            <a:lvl8pPr marL="3657600" marR="0" lvl="7" indent="-228600" algn="l" rtl="0">
              <a:lnSpc>
                <a:spcPct val="100000"/>
              </a:lnSpc>
              <a:spcBef>
                <a:spcPts val="225"/>
              </a:spcBef>
              <a:spcAft>
                <a:spcPts val="0"/>
              </a:spcAft>
              <a:buClr>
                <a:srgbClr val="000000"/>
              </a:buClr>
              <a:buSzPts val="825"/>
              <a:buFont typeface="Arial"/>
              <a:buNone/>
              <a:defRPr sz="825" b="1" i="0" u="none" strike="noStrike" cap="none">
                <a:solidFill>
                  <a:schemeClr val="dk2"/>
                </a:solidFill>
                <a:latin typeface="Arial"/>
                <a:ea typeface="Arial"/>
                <a:cs typeface="Arial"/>
                <a:sym typeface="Arial"/>
              </a:defRPr>
            </a:lvl8pPr>
            <a:lvl9pPr marL="4114800" marR="0" lvl="8" indent="-228600" algn="l" rtl="0">
              <a:lnSpc>
                <a:spcPct val="100000"/>
              </a:lnSpc>
              <a:spcBef>
                <a:spcPts val="225"/>
              </a:spcBef>
              <a:spcAft>
                <a:spcPts val="0"/>
              </a:spcAft>
              <a:buClr>
                <a:srgbClr val="000000"/>
              </a:buClr>
              <a:buSzPts val="1400"/>
              <a:buFont typeface="Arial"/>
              <a:buNone/>
              <a:defRPr sz="1050" b="0" i="0" u="none" strike="noStrike" cap="none">
                <a:solidFill>
                  <a:srgbClr val="000000"/>
                </a:solidFill>
                <a:latin typeface="Arial"/>
                <a:ea typeface="Arial"/>
                <a:cs typeface="Arial"/>
                <a:sym typeface="Arial"/>
              </a:defRPr>
            </a:lvl9pPr>
          </a:lstStyle>
          <a:p>
            <a:endParaRPr/>
          </a:p>
        </p:txBody>
      </p:sp>
      <p:sp>
        <p:nvSpPr>
          <p:cNvPr id="11" name="Google Shape;11;p8"/>
          <p:cNvSpPr txBox="1">
            <a:spLocks noGrp="1"/>
          </p:cNvSpPr>
          <p:nvPr>
            <p:ph type="title"/>
          </p:nvPr>
        </p:nvSpPr>
        <p:spPr>
          <a:xfrm>
            <a:off x="260604" y="274641"/>
            <a:ext cx="6368796"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2400" b="1" i="0" u="none" strike="noStrike" cap="none">
                <a:solidFill>
                  <a:schemeClr val="dk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05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Lst>
  <p:transition spd="slow">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160">
          <p15:clr>
            <a:srgbClr val="F26B43"/>
          </p15:clr>
        </p15:guide>
        <p15:guide id="2" pos="216">
          <p15:clr>
            <a:srgbClr val="F26B43"/>
          </p15:clr>
        </p15:guide>
        <p15:guide id="3" orient="horz" pos="2916">
          <p15:clr>
            <a:srgbClr val="F26B43"/>
          </p15:clr>
        </p15:guide>
        <p15:guide id="4" orient="horz" pos="156">
          <p15:clr>
            <a:srgbClr val="F26B43"/>
          </p15:clr>
        </p15:guide>
        <p15:guide id="5" pos="41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1"/>
          <p:cNvSpPr txBox="1">
            <a:spLocks noGrp="1"/>
          </p:cNvSpPr>
          <p:nvPr>
            <p:ph type="title"/>
          </p:nvPr>
        </p:nvSpPr>
        <p:spPr>
          <a:xfrm>
            <a:off x="342900" y="1910250"/>
            <a:ext cx="5029200" cy="1068900"/>
          </a:xfrm>
          <a:prstGeom prst="rect">
            <a:avLst/>
          </a:prstGeom>
          <a:noFill/>
          <a:ln>
            <a:noFill/>
          </a:ln>
        </p:spPr>
        <p:txBody>
          <a:bodyPr spcFirstLastPara="1" wrap="square" lIns="0" tIns="45700" rIns="91425" bIns="45700" anchor="ctr" anchorCtr="0">
            <a:noAutofit/>
          </a:bodyPr>
          <a:lstStyle/>
          <a:p>
            <a:pPr marL="0" lvl="0" indent="0" algn="l" rtl="0">
              <a:lnSpc>
                <a:spcPct val="100000"/>
              </a:lnSpc>
              <a:spcBef>
                <a:spcPts val="0"/>
              </a:spcBef>
              <a:spcAft>
                <a:spcPts val="0"/>
              </a:spcAft>
              <a:buSzPts val="1400"/>
              <a:buNone/>
            </a:pPr>
            <a:r>
              <a:rPr lang="en-US" sz="2600"/>
              <a:t>Lower Keys Medical Center Update</a:t>
            </a:r>
            <a:br>
              <a:rPr lang="en-US" sz="2600"/>
            </a:br>
            <a:r>
              <a:rPr lang="en-US" sz="2600"/>
              <a:t>Drew Bigby, CEO</a:t>
            </a:r>
            <a:endParaRPr sz="2600"/>
          </a:p>
          <a:p>
            <a:pPr marL="0" lvl="0" indent="0" algn="l" rtl="0">
              <a:lnSpc>
                <a:spcPct val="100000"/>
              </a:lnSpc>
              <a:spcBef>
                <a:spcPts val="0"/>
              </a:spcBef>
              <a:spcAft>
                <a:spcPts val="0"/>
              </a:spcAft>
              <a:buSzPts val="1400"/>
              <a:buNone/>
            </a:pPr>
            <a:r>
              <a:rPr lang="en-US" sz="2600"/>
              <a:t>May 11, 2026</a:t>
            </a:r>
            <a:endParaRPr sz="2600"/>
          </a:p>
        </p:txBody>
      </p:sp>
      <p:pic>
        <p:nvPicPr>
          <p:cNvPr id="496" name="Google Shape;496;p1"/>
          <p:cNvPicPr preferRelativeResize="0"/>
          <p:nvPr/>
        </p:nvPicPr>
        <p:blipFill rotWithShape="1">
          <a:blip r:embed="rId3">
            <a:alphaModFix/>
          </a:blip>
          <a:srcRect/>
          <a:stretch/>
        </p:blipFill>
        <p:spPr>
          <a:xfrm>
            <a:off x="5279175" y="3671275"/>
            <a:ext cx="943745" cy="61592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g3db2314ce2b_0_0"/>
          <p:cNvSpPr txBox="1">
            <a:spLocks noGrp="1"/>
          </p:cNvSpPr>
          <p:nvPr>
            <p:ph type="title"/>
          </p:nvPr>
        </p:nvSpPr>
        <p:spPr>
          <a:xfrm>
            <a:off x="457200" y="274320"/>
            <a:ext cx="6224700" cy="530700"/>
          </a:xfrm>
          <a:prstGeom prst="rect">
            <a:avLst/>
          </a:prstGeom>
          <a:noFill/>
          <a:ln>
            <a:noFill/>
          </a:ln>
        </p:spPr>
        <p:txBody>
          <a:bodyPr spcFirstLastPara="1" wrap="square" lIns="0" tIns="45700" rIns="91425" bIns="45700" anchor="t" anchorCtr="0">
            <a:normAutofit/>
          </a:bodyPr>
          <a:lstStyle/>
          <a:p>
            <a:pPr marL="0" lvl="0" indent="0" algn="l" rtl="0">
              <a:lnSpc>
                <a:spcPct val="100000"/>
              </a:lnSpc>
              <a:spcBef>
                <a:spcPts val="0"/>
              </a:spcBef>
              <a:spcAft>
                <a:spcPts val="0"/>
              </a:spcAft>
              <a:buSzPts val="1400"/>
              <a:buNone/>
            </a:pPr>
            <a:r>
              <a:rPr lang="en-US"/>
              <a:t>Community Benefit Report 2025</a:t>
            </a:r>
            <a:endParaRPr/>
          </a:p>
        </p:txBody>
      </p:sp>
      <p:pic>
        <p:nvPicPr>
          <p:cNvPr id="503" name="Google Shape;503;g3db2314ce2b_0_0"/>
          <p:cNvPicPr preferRelativeResize="0"/>
          <p:nvPr/>
        </p:nvPicPr>
        <p:blipFill rotWithShape="1">
          <a:blip r:embed="rId3">
            <a:alphaModFix/>
          </a:blip>
          <a:srcRect/>
          <a:stretch/>
        </p:blipFill>
        <p:spPr>
          <a:xfrm>
            <a:off x="457200" y="805025"/>
            <a:ext cx="3105305" cy="4138875"/>
          </a:xfrm>
          <a:prstGeom prst="rect">
            <a:avLst/>
          </a:prstGeom>
          <a:noFill/>
          <a:ln>
            <a:noFill/>
          </a:ln>
        </p:spPr>
      </p:pic>
      <p:pic>
        <p:nvPicPr>
          <p:cNvPr id="504" name="Google Shape;504;g3db2314ce2b_0_0"/>
          <p:cNvPicPr preferRelativeResize="0"/>
          <p:nvPr/>
        </p:nvPicPr>
        <p:blipFill rotWithShape="1">
          <a:blip r:embed="rId4">
            <a:alphaModFix/>
          </a:blip>
          <a:srcRect/>
          <a:stretch/>
        </p:blipFill>
        <p:spPr>
          <a:xfrm>
            <a:off x="4053105" y="857620"/>
            <a:ext cx="2297975" cy="403368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pic>
        <p:nvPicPr>
          <p:cNvPr id="510" name="Google Shape;510;p2"/>
          <p:cNvPicPr preferRelativeResize="0"/>
          <p:nvPr/>
        </p:nvPicPr>
        <p:blipFill>
          <a:blip r:embed="rId3">
            <a:alphaModFix/>
          </a:blip>
          <a:stretch>
            <a:fillRect/>
          </a:stretch>
        </p:blipFill>
        <p:spPr>
          <a:xfrm>
            <a:off x="396225" y="606044"/>
            <a:ext cx="6187547" cy="411468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3"/>
          <p:cNvSpPr txBox="1">
            <a:spLocks noGrp="1"/>
          </p:cNvSpPr>
          <p:nvPr>
            <p:ph type="body" idx="4294967295"/>
          </p:nvPr>
        </p:nvSpPr>
        <p:spPr>
          <a:xfrm>
            <a:off x="342900" y="1553250"/>
            <a:ext cx="2971800" cy="3075900"/>
          </a:xfrm>
          <a:prstGeom prst="rect">
            <a:avLst/>
          </a:prstGeom>
          <a:noFill/>
          <a:ln>
            <a:noFill/>
          </a:ln>
        </p:spPr>
        <p:txBody>
          <a:bodyPr spcFirstLastPara="1" wrap="square" lIns="91425" tIns="45700" rIns="91425" bIns="45700" anchor="t" anchorCtr="0">
            <a:normAutofit lnSpcReduction="20000"/>
          </a:bodyPr>
          <a:lstStyle/>
          <a:p>
            <a:pPr marL="457200" lvl="0" indent="-295275" algn="l" rtl="0">
              <a:lnSpc>
                <a:spcPct val="100000"/>
              </a:lnSpc>
              <a:spcBef>
                <a:spcPts val="0"/>
              </a:spcBef>
              <a:spcAft>
                <a:spcPts val="0"/>
              </a:spcAft>
              <a:buSzPts val="1050"/>
              <a:buChar char="▶"/>
            </a:pPr>
            <a:r>
              <a:rPr lang="en-US" sz="1050"/>
              <a:t>New furniture for first floor patient registration waiting room</a:t>
            </a:r>
            <a:endParaRPr sz="1050"/>
          </a:p>
          <a:p>
            <a:pPr marL="457200" lvl="0" indent="0" algn="l" rtl="0">
              <a:lnSpc>
                <a:spcPct val="100000"/>
              </a:lnSpc>
              <a:spcBef>
                <a:spcPts val="0"/>
              </a:spcBef>
              <a:spcAft>
                <a:spcPts val="0"/>
              </a:spcAft>
              <a:buNone/>
            </a:pPr>
            <a:endParaRPr sz="1050"/>
          </a:p>
          <a:p>
            <a:pPr marL="457200" lvl="0" indent="-295275" algn="l" rtl="0">
              <a:lnSpc>
                <a:spcPct val="100000"/>
              </a:lnSpc>
              <a:spcBef>
                <a:spcPts val="0"/>
              </a:spcBef>
              <a:spcAft>
                <a:spcPts val="0"/>
              </a:spcAft>
              <a:buSzPts val="1050"/>
              <a:buChar char="▶"/>
            </a:pPr>
            <a:r>
              <a:rPr lang="en-US" sz="1050"/>
              <a:t>New sleeper sofas and sleeper recliners for L&amp;D and postpartum units</a:t>
            </a:r>
            <a:endParaRPr sz="1050"/>
          </a:p>
          <a:p>
            <a:pPr marL="457200" lvl="0" indent="0" algn="l" rtl="0">
              <a:lnSpc>
                <a:spcPct val="100000"/>
              </a:lnSpc>
              <a:spcBef>
                <a:spcPts val="0"/>
              </a:spcBef>
              <a:spcAft>
                <a:spcPts val="0"/>
              </a:spcAft>
              <a:buNone/>
            </a:pPr>
            <a:endParaRPr sz="1050"/>
          </a:p>
          <a:p>
            <a:pPr marL="457200" lvl="0" indent="-295275" algn="l" rtl="0">
              <a:lnSpc>
                <a:spcPct val="100000"/>
              </a:lnSpc>
              <a:spcBef>
                <a:spcPts val="0"/>
              </a:spcBef>
              <a:spcAft>
                <a:spcPts val="0"/>
              </a:spcAft>
              <a:buSzPts val="1050"/>
              <a:buChar char="▶"/>
            </a:pPr>
            <a:r>
              <a:rPr lang="en-US" sz="1050"/>
              <a:t>1st floor staff and public restrooms renovations</a:t>
            </a:r>
            <a:endParaRPr sz="1050"/>
          </a:p>
          <a:p>
            <a:pPr marL="457200" lvl="0" indent="0" algn="l" rtl="0">
              <a:lnSpc>
                <a:spcPct val="100000"/>
              </a:lnSpc>
              <a:spcBef>
                <a:spcPts val="0"/>
              </a:spcBef>
              <a:spcAft>
                <a:spcPts val="0"/>
              </a:spcAft>
              <a:buNone/>
            </a:pPr>
            <a:endParaRPr sz="1050"/>
          </a:p>
          <a:p>
            <a:pPr marL="457200" lvl="0" indent="-295275" algn="l" rtl="0">
              <a:lnSpc>
                <a:spcPct val="100000"/>
              </a:lnSpc>
              <a:spcBef>
                <a:spcPts val="0"/>
              </a:spcBef>
              <a:spcAft>
                <a:spcPts val="0"/>
              </a:spcAft>
              <a:buSzPts val="1050"/>
              <a:buChar char="▶"/>
            </a:pPr>
            <a:r>
              <a:rPr lang="en-US" sz="1050"/>
              <a:t>New flooring, paint and restrooms in Radiology</a:t>
            </a:r>
            <a:endParaRPr sz="1050"/>
          </a:p>
          <a:p>
            <a:pPr marL="457200" lvl="0" indent="0" algn="l" rtl="0">
              <a:lnSpc>
                <a:spcPct val="100000"/>
              </a:lnSpc>
              <a:spcBef>
                <a:spcPts val="0"/>
              </a:spcBef>
              <a:spcAft>
                <a:spcPts val="0"/>
              </a:spcAft>
              <a:buNone/>
            </a:pPr>
            <a:endParaRPr sz="1050"/>
          </a:p>
          <a:p>
            <a:pPr marL="457200" lvl="0" indent="-295275" algn="l" rtl="0">
              <a:lnSpc>
                <a:spcPct val="100000"/>
              </a:lnSpc>
              <a:spcBef>
                <a:spcPts val="0"/>
              </a:spcBef>
              <a:spcAft>
                <a:spcPts val="0"/>
              </a:spcAft>
              <a:buSzPts val="1050"/>
              <a:buChar char="▶"/>
            </a:pPr>
            <a:r>
              <a:rPr lang="en-US" sz="1050"/>
              <a:t>New paint in ED waiting room</a:t>
            </a:r>
            <a:endParaRPr sz="1050"/>
          </a:p>
          <a:p>
            <a:pPr marL="457200" lvl="0" indent="0" algn="l" rtl="0">
              <a:lnSpc>
                <a:spcPct val="100000"/>
              </a:lnSpc>
              <a:spcBef>
                <a:spcPts val="0"/>
              </a:spcBef>
              <a:spcAft>
                <a:spcPts val="0"/>
              </a:spcAft>
              <a:buNone/>
            </a:pPr>
            <a:endParaRPr sz="1050"/>
          </a:p>
          <a:p>
            <a:pPr marL="457200" lvl="0" indent="-295275" algn="l" rtl="0">
              <a:lnSpc>
                <a:spcPct val="100000"/>
              </a:lnSpc>
              <a:spcBef>
                <a:spcPts val="0"/>
              </a:spcBef>
              <a:spcAft>
                <a:spcPts val="0"/>
              </a:spcAft>
              <a:buSzPts val="1050"/>
              <a:buChar char="▶"/>
            </a:pPr>
            <a:r>
              <a:rPr lang="en-US" sz="1050"/>
              <a:t>New flooring, paint and restrooms in Main ED</a:t>
            </a:r>
            <a:endParaRPr sz="1050"/>
          </a:p>
          <a:p>
            <a:pPr marL="457200" lvl="0" indent="0" algn="l" rtl="0">
              <a:lnSpc>
                <a:spcPct val="100000"/>
              </a:lnSpc>
              <a:spcBef>
                <a:spcPts val="0"/>
              </a:spcBef>
              <a:spcAft>
                <a:spcPts val="0"/>
              </a:spcAft>
              <a:buNone/>
            </a:pPr>
            <a:endParaRPr sz="1050"/>
          </a:p>
          <a:p>
            <a:pPr marL="457200" lvl="0" indent="-295275" algn="l" rtl="0">
              <a:lnSpc>
                <a:spcPct val="100000"/>
              </a:lnSpc>
              <a:spcBef>
                <a:spcPts val="0"/>
              </a:spcBef>
              <a:spcAft>
                <a:spcPts val="0"/>
              </a:spcAft>
              <a:buSzPts val="1050"/>
              <a:buChar char="▶"/>
            </a:pPr>
            <a:r>
              <a:rPr lang="en-US" sz="1050"/>
              <a:t>PACU nurses station renovation</a:t>
            </a:r>
            <a:endParaRPr sz="1050"/>
          </a:p>
          <a:p>
            <a:pPr marL="0" lvl="0" indent="0" algn="l" rtl="0">
              <a:lnSpc>
                <a:spcPct val="100000"/>
              </a:lnSpc>
              <a:spcBef>
                <a:spcPts val="0"/>
              </a:spcBef>
              <a:spcAft>
                <a:spcPts val="0"/>
              </a:spcAft>
              <a:buSzPts val="892"/>
              <a:buNone/>
            </a:pPr>
            <a:endParaRPr sz="1250"/>
          </a:p>
          <a:p>
            <a:pPr marL="0" lvl="0" indent="0" algn="l" rtl="0">
              <a:lnSpc>
                <a:spcPct val="100000"/>
              </a:lnSpc>
              <a:spcBef>
                <a:spcPts val="0"/>
              </a:spcBef>
              <a:spcAft>
                <a:spcPts val="0"/>
              </a:spcAft>
              <a:buSzPts val="892"/>
              <a:buNone/>
            </a:pPr>
            <a:endParaRPr sz="1250"/>
          </a:p>
          <a:p>
            <a:pPr marL="377190" lvl="0" indent="0" algn="l" rtl="0">
              <a:lnSpc>
                <a:spcPct val="100000"/>
              </a:lnSpc>
              <a:spcBef>
                <a:spcPts val="0"/>
              </a:spcBef>
              <a:spcAft>
                <a:spcPts val="0"/>
              </a:spcAft>
              <a:buSzPts val="892"/>
              <a:buNone/>
            </a:pPr>
            <a:endParaRPr sz="1200"/>
          </a:p>
          <a:p>
            <a:pPr marL="0" lvl="0" indent="0" algn="l" rtl="0">
              <a:lnSpc>
                <a:spcPct val="100000"/>
              </a:lnSpc>
              <a:spcBef>
                <a:spcPts val="0"/>
              </a:spcBef>
              <a:spcAft>
                <a:spcPts val="0"/>
              </a:spcAft>
              <a:buSzPts val="892"/>
              <a:buNone/>
            </a:pPr>
            <a:endParaRPr sz="1200"/>
          </a:p>
        </p:txBody>
      </p:sp>
      <p:sp>
        <p:nvSpPr>
          <p:cNvPr id="517" name="Google Shape;517;p3"/>
          <p:cNvSpPr txBox="1">
            <a:spLocks noGrp="1"/>
          </p:cNvSpPr>
          <p:nvPr>
            <p:ph type="title"/>
          </p:nvPr>
        </p:nvSpPr>
        <p:spPr>
          <a:xfrm>
            <a:off x="457200" y="274320"/>
            <a:ext cx="6172200" cy="548700"/>
          </a:xfrm>
          <a:prstGeom prst="rect">
            <a:avLst/>
          </a:prstGeom>
          <a:noFill/>
          <a:ln>
            <a:noFill/>
          </a:ln>
        </p:spPr>
        <p:txBody>
          <a:bodyPr spcFirstLastPara="1" wrap="square" lIns="0" tIns="45700" rIns="0" bIns="0" anchor="t" anchorCtr="0">
            <a:normAutofit/>
          </a:bodyPr>
          <a:lstStyle/>
          <a:p>
            <a:pPr marL="0" lvl="0" indent="0" algn="l" rtl="0">
              <a:lnSpc>
                <a:spcPct val="100000"/>
              </a:lnSpc>
              <a:spcBef>
                <a:spcPts val="0"/>
              </a:spcBef>
              <a:spcAft>
                <a:spcPts val="0"/>
              </a:spcAft>
              <a:buSzPts val="1400"/>
              <a:buNone/>
            </a:pPr>
            <a:r>
              <a:rPr lang="en-US"/>
              <a:t>Phase 2 Renovations </a:t>
            </a:r>
            <a:endParaRPr/>
          </a:p>
        </p:txBody>
      </p:sp>
      <p:pic>
        <p:nvPicPr>
          <p:cNvPr id="518" name="Google Shape;518;p3"/>
          <p:cNvPicPr preferRelativeResize="0"/>
          <p:nvPr/>
        </p:nvPicPr>
        <p:blipFill>
          <a:blip r:embed="rId3">
            <a:alphaModFix/>
          </a:blip>
          <a:stretch>
            <a:fillRect/>
          </a:stretch>
        </p:blipFill>
        <p:spPr>
          <a:xfrm>
            <a:off x="3652900" y="1386650"/>
            <a:ext cx="2862200" cy="2862200"/>
          </a:xfrm>
          <a:prstGeom prst="rect">
            <a:avLst/>
          </a:prstGeom>
          <a:noFill/>
          <a:ln>
            <a:noFill/>
          </a:ln>
        </p:spPr>
      </p:pic>
      <p:sp>
        <p:nvSpPr>
          <p:cNvPr id="519" name="Google Shape;519;p3"/>
          <p:cNvSpPr txBox="1"/>
          <p:nvPr/>
        </p:nvSpPr>
        <p:spPr>
          <a:xfrm>
            <a:off x="3652900" y="4248850"/>
            <a:ext cx="2572500" cy="45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100" i="1"/>
              <a:t>New advanced  post-partum beds installed in February. </a:t>
            </a:r>
            <a:endParaRPr sz="1100" i="1"/>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g3dbf5c885e3_0_0"/>
          <p:cNvSpPr txBox="1">
            <a:spLocks noGrp="1"/>
          </p:cNvSpPr>
          <p:nvPr>
            <p:ph type="title"/>
          </p:nvPr>
        </p:nvSpPr>
        <p:spPr>
          <a:xfrm>
            <a:off x="457200" y="144620"/>
            <a:ext cx="6172200" cy="548700"/>
          </a:xfrm>
          <a:prstGeom prst="rect">
            <a:avLst/>
          </a:prstGeom>
          <a:noFill/>
          <a:ln>
            <a:noFill/>
          </a:ln>
        </p:spPr>
        <p:txBody>
          <a:bodyPr spcFirstLastPara="1" wrap="square" lIns="0" tIns="45700" rIns="0" bIns="0" anchor="t" anchorCtr="0">
            <a:normAutofit/>
          </a:bodyPr>
          <a:lstStyle/>
          <a:p>
            <a:pPr marL="0" lvl="0" indent="0" algn="l" rtl="0">
              <a:lnSpc>
                <a:spcPct val="100000"/>
              </a:lnSpc>
              <a:spcBef>
                <a:spcPts val="0"/>
              </a:spcBef>
              <a:spcAft>
                <a:spcPts val="0"/>
              </a:spcAft>
              <a:buSzPts val="1400"/>
              <a:buNone/>
            </a:pPr>
            <a:r>
              <a:rPr lang="en-US"/>
              <a:t>Hurricane Evacuation Drill </a:t>
            </a:r>
            <a:endParaRPr/>
          </a:p>
        </p:txBody>
      </p:sp>
      <p:pic>
        <p:nvPicPr>
          <p:cNvPr id="526" name="Google Shape;526;g3dbf5c885e3_0_0" title="image (7).png"/>
          <p:cNvPicPr preferRelativeResize="0"/>
          <p:nvPr/>
        </p:nvPicPr>
        <p:blipFill>
          <a:blip r:embed="rId3">
            <a:alphaModFix/>
          </a:blip>
          <a:stretch>
            <a:fillRect/>
          </a:stretch>
        </p:blipFill>
        <p:spPr>
          <a:xfrm>
            <a:off x="1058299" y="693325"/>
            <a:ext cx="4594474" cy="3219475"/>
          </a:xfrm>
          <a:prstGeom prst="rect">
            <a:avLst/>
          </a:prstGeom>
          <a:noFill/>
          <a:ln>
            <a:noFill/>
          </a:ln>
        </p:spPr>
      </p:pic>
      <p:sp>
        <p:nvSpPr>
          <p:cNvPr id="527" name="Google Shape;527;g3dbf5c885e3_0_0"/>
          <p:cNvSpPr txBox="1"/>
          <p:nvPr/>
        </p:nvSpPr>
        <p:spPr>
          <a:xfrm>
            <a:off x="650100" y="4080450"/>
            <a:ext cx="5865000" cy="54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b="1"/>
              <a:t>Thank you </a:t>
            </a:r>
            <a:r>
              <a:rPr lang="en-US" sz="1000"/>
              <a:t>to our participants: </a:t>
            </a:r>
            <a:r>
              <a:rPr lang="en-US" sz="1000" i="1"/>
              <a:t>Air National Guard, NAS Boca Chica, U.S. Coast Guard, Monroe County and the City of Key West Emergency Management, Coast Guard Emergency Management, Montroe County Sheriff’s Office and Trauma Star, Key West Police and Fire Departments, Monroe County Fire Rescue, National Weather Service/NOAA, E-Care Ambulance, Southernmost Medical Transport, Keys Health Ready Coalition, and the Florida Department of Health – Monroe County.</a:t>
            </a:r>
            <a:r>
              <a:rPr lang="en-US" sz="1100"/>
              <a:t> </a:t>
            </a:r>
            <a:endParaRPr sz="11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theme/theme1.xml><?xml version="1.0" encoding="utf-8"?>
<a:theme xmlns:a="http://schemas.openxmlformats.org/drawingml/2006/main" name="CHS Theme">
  <a:themeElements>
    <a:clrScheme name="Custom 6">
      <a:dk1>
        <a:srgbClr val="1C1C1C"/>
      </a:dk1>
      <a:lt1>
        <a:srgbClr val="FFFFFF"/>
      </a:lt1>
      <a:dk2>
        <a:srgbClr val="08486C"/>
      </a:dk2>
      <a:lt2>
        <a:srgbClr val="EBE5DC"/>
      </a:lt2>
      <a:accent1>
        <a:srgbClr val="005796"/>
      </a:accent1>
      <a:accent2>
        <a:srgbClr val="0A81C5"/>
      </a:accent2>
      <a:accent3>
        <a:srgbClr val="00AEC7"/>
      </a:accent3>
      <a:accent4>
        <a:srgbClr val="00A184"/>
      </a:accent4>
      <a:accent5>
        <a:srgbClr val="9DCD6A"/>
      </a:accent5>
      <a:accent6>
        <a:srgbClr val="FABE0F"/>
      </a:accent6>
      <a:hlink>
        <a:srgbClr val="008295"/>
      </a:hlink>
      <a:folHlink>
        <a:srgbClr val="76809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178</Words>
  <Application>Microsoft Office PowerPoint</Application>
  <PresentationFormat>Custom</PresentationFormat>
  <Paragraphs>27</Paragraphs>
  <Slides>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Corbel</vt:lpstr>
      <vt:lpstr>Montserrat</vt:lpstr>
      <vt:lpstr>Noto Sans Symbols</vt:lpstr>
      <vt:lpstr>CHS Theme</vt:lpstr>
      <vt:lpstr>Lower Keys Medical Center Update Drew Bigby, CEO May 11, 2026</vt:lpstr>
      <vt:lpstr>Community Benefit Report 2025</vt:lpstr>
      <vt:lpstr>PowerPoint Presentation</vt:lpstr>
      <vt:lpstr>Phase 2 Renovations </vt:lpstr>
      <vt:lpstr>Hurricane Evacuation Drill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Bigby, Drew</dc:creator>
  <cp:lastModifiedBy>Jillian Cranney</cp:lastModifiedBy>
  <cp:revision>1</cp:revision>
  <dcterms:modified xsi:type="dcterms:W3CDTF">2026-05-05T10:51:27Z</dcterms:modified>
</cp:coreProperties>
</file>